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61" r:id="rId3"/>
    <p:sldId id="263" r:id="rId4"/>
    <p:sldId id="262" r:id="rId5"/>
    <p:sldId id="256" r:id="rId6"/>
    <p:sldId id="266" r:id="rId7"/>
    <p:sldId id="257" r:id="rId8"/>
    <p:sldId id="259" r:id="rId9"/>
    <p:sldId id="258" r:id="rId10"/>
    <p:sldId id="267" r:id="rId11"/>
    <p:sldId id="264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94"/>
  </p:normalViewPr>
  <p:slideViewPr>
    <p:cSldViewPr>
      <p:cViewPr varScale="1">
        <p:scale>
          <a:sx n="108" d="100"/>
          <a:sy n="108" d="100"/>
        </p:scale>
        <p:origin x="64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E37FC-CD3A-4EED-8813-1A4EC5B416F4}" type="datetimeFigureOut">
              <a:rPr lang="tr-TR" smtClean="0"/>
              <a:t>21.08.2020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0A115-A4FA-46D9-A2B0-5F91021FA2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535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cab5O0wbJ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A115-A4FA-46D9-A2B0-5F91021FA2E5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49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3"/>
              </a:rPr>
              <a:t>https://www.youtube.com/watch?v=Lcab5O0wbJ8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0A115-A4FA-46D9-A2B0-5F91021FA2E5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471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tr-TR" altLang="zh-CN" dirty="0" err="1"/>
              <a:t>Free</a:t>
            </a:r>
            <a:r>
              <a:rPr lang="tr-TR" altLang="zh-CN" dirty="0"/>
              <a:t> PPT </a:t>
            </a:r>
            <a:r>
              <a:rPr lang="tr-TR" altLang="zh-CN" dirty="0" err="1"/>
              <a:t>Backgrounds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CN" dirty="0" err="1"/>
              <a:t>Download</a:t>
            </a:r>
            <a:r>
              <a:rPr lang="tr-TR" altLang="zh-CN" dirty="0"/>
              <a:t> </a:t>
            </a:r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ppt</a:t>
            </a:r>
            <a:r>
              <a:rPr lang="tr-TR" altLang="zh-CN" dirty="0"/>
              <a:t> </a:t>
            </a:r>
            <a:r>
              <a:rPr lang="tr-TR" altLang="zh-CN" dirty="0" err="1"/>
              <a:t>backgrounds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 err="1"/>
              <a:t>Free</a:t>
            </a:r>
            <a:r>
              <a:rPr lang="tr-TR" altLang="zh-CN" dirty="0"/>
              <a:t> PPT </a:t>
            </a:r>
            <a:r>
              <a:rPr lang="tr-TR" altLang="zh-CN" dirty="0" err="1"/>
              <a:t>Backgrounds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altLang="zh-CN" dirty="0"/>
              <a:t>FREE POWERPOINT TEMPLATES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ppt</a:t>
            </a:r>
            <a:r>
              <a:rPr lang="tr-TR" altLang="zh-CN" dirty="0"/>
              <a:t> </a:t>
            </a:r>
            <a:r>
              <a:rPr lang="tr-TR" altLang="zh-CN" dirty="0" err="1"/>
              <a:t>backgrounds</a:t>
            </a:r>
            <a:r>
              <a:rPr lang="tr-TR" altLang="zh-CN" dirty="0"/>
              <a:t> </a:t>
            </a:r>
            <a:r>
              <a:rPr lang="tr-TR" altLang="zh-CN" dirty="0" err="1"/>
              <a:t>template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 err="1"/>
              <a:t>Free</a:t>
            </a:r>
            <a:r>
              <a:rPr lang="tr-TR" altLang="zh-CN" dirty="0"/>
              <a:t> PPT </a:t>
            </a:r>
            <a:r>
              <a:rPr lang="tr-TR" altLang="zh-CN" dirty="0" err="1"/>
              <a:t>Backgrounds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CN" dirty="0" err="1"/>
              <a:t>Free</a:t>
            </a:r>
            <a:r>
              <a:rPr lang="tr-TR" altLang="zh-CN" dirty="0"/>
              <a:t> PPT </a:t>
            </a:r>
            <a:r>
              <a:rPr lang="tr-TR" altLang="zh-CN" dirty="0" err="1"/>
              <a:t>Backgrounds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 err="1"/>
              <a:t>Powerpoint</a:t>
            </a:r>
            <a:r>
              <a:rPr lang="tr-TR" altLang="zh-CN" dirty="0"/>
              <a:t>  Templates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altLang="zh-CN" dirty="0" err="1"/>
              <a:t>Free</a:t>
            </a:r>
            <a:r>
              <a:rPr lang="tr-TR" altLang="zh-CN" dirty="0"/>
              <a:t> PPT </a:t>
            </a:r>
            <a:r>
              <a:rPr lang="tr-TR" altLang="zh-CN" dirty="0" err="1"/>
              <a:t>Backgrounds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altLang="zh-CN" dirty="0" err="1"/>
              <a:t>www.freepptbackgrounds.net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altLang="zh-CN" dirty="0" err="1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altLang="zh-CN" dirty="0" err="1"/>
              <a:t>Free</a:t>
            </a:r>
            <a:r>
              <a:rPr lang="tr-TR" altLang="zh-CN" dirty="0"/>
              <a:t> </a:t>
            </a:r>
            <a:r>
              <a:rPr lang="tr-TR" altLang="zh-CN" dirty="0" err="1"/>
              <a:t>Powerpoint</a:t>
            </a:r>
            <a:r>
              <a:rPr lang="tr-TR" altLang="zh-CN" dirty="0"/>
              <a:t> Templates</a:t>
            </a:r>
            <a:endParaRPr lang="zh-CN" altLang="en-US" dirty="0"/>
          </a:p>
          <a:p>
            <a:pPr lvl="1"/>
            <a:r>
              <a:rPr lang="tr-TR" altLang="zh-CN" dirty="0"/>
              <a:t>Google </a:t>
            </a:r>
            <a:r>
              <a:rPr lang="tr-TR" altLang="zh-CN" dirty="0" err="1"/>
              <a:t>Slides</a:t>
            </a:r>
            <a:endParaRPr lang="zh-CN" altLang="en-US" dirty="0"/>
          </a:p>
          <a:p>
            <a:pPr lvl="2"/>
            <a:r>
              <a:rPr lang="tr-TR" altLang="zh-CN" dirty="0" err="1"/>
              <a:t>Keynote</a:t>
            </a:r>
            <a:r>
              <a:rPr lang="en-US" altLang="zh-CN" dirty="0"/>
              <a:t> </a:t>
            </a:r>
            <a:r>
              <a:rPr lang="tr-TR" altLang="zh-CN" dirty="0"/>
              <a:t>Templates</a:t>
            </a:r>
            <a:endParaRPr lang="zh-CN" altLang="en-US" dirty="0"/>
          </a:p>
          <a:p>
            <a:pPr lvl="3"/>
            <a:r>
              <a:rPr lang="tr-TR" altLang="zh-CN" dirty="0"/>
              <a:t>Presentation Templates</a:t>
            </a:r>
            <a:endParaRPr lang="zh-CN" altLang="en-US" dirty="0"/>
          </a:p>
          <a:p>
            <a:pPr lvl="4"/>
            <a:r>
              <a:rPr lang="tr-TR" altLang="zh-CN" dirty="0" err="1"/>
              <a:t>Free</a:t>
            </a:r>
            <a:r>
              <a:rPr lang="en-US" altLang="zh-CN" dirty="0"/>
              <a:t> </a:t>
            </a:r>
            <a:r>
              <a:rPr lang="tr-TR" altLang="zh-CN" dirty="0"/>
              <a:t>PPT </a:t>
            </a:r>
            <a:r>
              <a:rPr lang="en-US" altLang="zh-CN" dirty="0"/>
              <a:t>B</a:t>
            </a:r>
            <a:r>
              <a:rPr lang="tr-TR" altLang="zh-CN" dirty="0" err="1"/>
              <a:t>ackgrounds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BD25-8559-4451-A310-5ECDCF846AFC}" type="datetimeFigureOut">
              <a:rPr lang="zh-CN" altLang="en-US" smtClean="0"/>
              <a:t>2020/8/21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80DEE-23A7-4EAC-850A-534018C254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cab5O0wbJ8" TargetMode="External"/><Relationship Id="rId3" Type="http://schemas.openxmlformats.org/officeDocument/2006/relationships/hyperlink" Target="https://github.com/Halil-ibrahim-GUNBULAK/IMAGEPROCESSORS/tree/master/Corpus_Olusturma" TargetMode="External"/><Relationship Id="rId7" Type="http://schemas.openxmlformats.org/officeDocument/2006/relationships/hyperlink" Target="https://github.com/Halil-ibrahim-GUNBULAK/IMAGEPROCESSORS/tree/master/Ocr_icin_Kolay_dataset_olusturma" TargetMode="External"/><Relationship Id="rId2" Type="http://schemas.openxmlformats.org/officeDocument/2006/relationships/hyperlink" Target="https://github.com/Halil-ibrahim-GUNBULAK/IMAGEPROCESSORS/tree/master/HaberGruplandirmaProgram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alil-ibrahim-GUNBULAK/IMAGEPROCESSORS/tree/master/gezi_model" TargetMode="External"/><Relationship Id="rId5" Type="http://schemas.openxmlformats.org/officeDocument/2006/relationships/hyperlink" Target="https://github.com/Halil-ibrahim-GUNBULAK/IMAGEPROCESSORS/tree/master/Kelime_kok_ve_morfolojik_inceleme" TargetMode="External"/><Relationship Id="rId10" Type="http://schemas.microsoft.com/office/2007/relationships/hdphoto" Target="../media/hdphoto3.wdp"/><Relationship Id="rId4" Type="http://schemas.openxmlformats.org/officeDocument/2006/relationships/hyperlink" Target="https://github.com/Halil-ibrahim-GUNBULAK/IMAGEPROCESSORS/tree/master/Corpus_Duzenleme" TargetMode="Externa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Halil-ibrahim-GUNBULAK/IMAGEPROCESSORS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www.youtube.com/watch?v=cqCNIBmJ14o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cab5O0wbJ8" TargetMode="Externa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5A7ECD-78F7-4111-BF2B-BCA0B0244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17AAD19-07E9-4070-AC26-444FCE7573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77EBDC3-83D1-481F-A5DB-502DC126E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A39B47-61AC-449A-9ED4-D7591EEC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05979"/>
            <a:ext cx="4176464" cy="342898"/>
          </a:xfrm>
        </p:spPr>
        <p:txBody>
          <a:bodyPr>
            <a:noAutofit/>
          </a:bodyPr>
          <a:lstStyle/>
          <a:p>
            <a:r>
              <a:rPr lang="tr-TR" sz="1800" b="1" dirty="0"/>
              <a:t>Türkçe Doğal Dil İşleme İçin Yapılan Katkılar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E5B6B3-7D7F-4EA5-9AB4-8B22873B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3823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400" b="1" u="sng" dirty="0">
                <a:solidFill>
                  <a:srgbClr val="24292E"/>
                </a:solidFill>
                <a:effectLst/>
                <a:latin typeface="-apple-system"/>
              </a:rPr>
              <a:t>ANA PROGRAM</a:t>
            </a:r>
          </a:p>
          <a:p>
            <a:r>
              <a:rPr lang="tr-TR" sz="14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Haber Gruplandırma</a:t>
            </a:r>
            <a:r>
              <a:rPr lang="tr-TR" sz="1400" b="0" i="0" u="sng" strike="noStrike" dirty="0">
                <a:solidFill>
                  <a:srgbClr val="7030A0"/>
                </a:solidFill>
                <a:effectLst/>
                <a:latin typeface="-apple-system"/>
              </a:rPr>
              <a:t> </a:t>
            </a:r>
            <a:r>
              <a:rPr lang="tr-TR" sz="1400" b="0" i="0" u="sng" strike="noStrike" dirty="0" err="1">
                <a:solidFill>
                  <a:srgbClr val="0F00D0"/>
                </a:solidFill>
                <a:effectLst/>
                <a:latin typeface="-apple-system"/>
              </a:rPr>
              <a:t>Progamı</a:t>
            </a:r>
            <a:r>
              <a:rPr lang="tr-TR" sz="1400" b="0" i="0" u="sng" strike="noStrike" dirty="0">
                <a:solidFill>
                  <a:srgbClr val="0F00D0"/>
                </a:solidFill>
                <a:effectLst/>
                <a:latin typeface="-apple-system"/>
              </a:rPr>
              <a:t> </a:t>
            </a:r>
            <a:r>
              <a:rPr lang="tr-TR" sz="1400" b="0" i="0" u="none" strike="noStrike" dirty="0">
                <a:effectLst/>
                <a:latin typeface="-apple-system"/>
              </a:rPr>
              <a:t>(HABER G)</a:t>
            </a:r>
          </a:p>
          <a:p>
            <a:endParaRPr lang="tr-TR" sz="1400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tr-TR" sz="1400" b="1" i="0" u="sng" dirty="0">
                <a:solidFill>
                  <a:srgbClr val="24292E"/>
                </a:solidFill>
                <a:effectLst/>
                <a:latin typeface="-apple-system"/>
              </a:rPr>
              <a:t>Yardımcı Programlar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4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3"/>
              </a:rPr>
              <a:t>Corpus</a:t>
            </a:r>
            <a:r>
              <a:rPr lang="tr-TR" sz="14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 Oluşturma</a:t>
            </a:r>
            <a:br>
              <a:rPr lang="tr-TR" sz="1400" b="0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tr-TR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400" b="0" i="0" u="none" strike="noStrike" dirty="0" err="1">
                <a:solidFill>
                  <a:srgbClr val="0366D6"/>
                </a:solidFill>
                <a:effectLst/>
                <a:latin typeface="-apple-system"/>
                <a:hlinkClick r:id="rId4"/>
              </a:rPr>
              <a:t>Corpus</a:t>
            </a:r>
            <a:r>
              <a:rPr lang="tr-TR" sz="14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4"/>
              </a:rPr>
              <a:t> Düzenleme</a:t>
            </a:r>
            <a:br>
              <a:rPr lang="tr-TR" sz="1400" b="0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tr-TR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4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5"/>
              </a:rPr>
              <a:t>Kelime kök ve morfolojik inceleme</a:t>
            </a:r>
            <a:br>
              <a:rPr lang="tr-TR" sz="1400" b="0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tr-TR" sz="1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tr-TR" sz="1400" b="0" i="0" dirty="0">
                <a:solidFill>
                  <a:srgbClr val="24292E"/>
                </a:solidFill>
                <a:effectLst/>
                <a:latin typeface="-apple-system"/>
              </a:rPr>
              <a:t>1.5 milyon kelimeden oluşan </a:t>
            </a:r>
            <a:r>
              <a:rPr lang="tr-TR" sz="1400" dirty="0">
                <a:solidFill>
                  <a:srgbClr val="0366D6"/>
                </a:solidFill>
                <a:latin typeface="-apple-system"/>
                <a:hlinkClick r:id="rId6"/>
              </a:rPr>
              <a:t>Gezi Model</a:t>
            </a:r>
            <a:r>
              <a:rPr lang="tr-TR" sz="1400" dirty="0">
                <a:solidFill>
                  <a:srgbClr val="0366D6"/>
                </a:solidFill>
                <a:latin typeface="-apple-system"/>
              </a:rPr>
              <a:t> </a:t>
            </a:r>
            <a:r>
              <a:rPr lang="tr-TR" sz="1400" b="0" i="0" dirty="0">
                <a:solidFill>
                  <a:srgbClr val="24292E"/>
                </a:solidFill>
                <a:effectLst/>
                <a:latin typeface="-apple-system"/>
              </a:rPr>
              <a:t> (turizm vb. projeler için faydalı) </a:t>
            </a:r>
            <a:endParaRPr lang="tr-TR" sz="1400" b="0" i="0" u="none" strike="noStrike" dirty="0">
              <a:solidFill>
                <a:srgbClr val="0366D6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tr-TR" sz="1400" b="1" i="0" u="sng" dirty="0" err="1">
                <a:effectLst/>
                <a:latin typeface="-apple-system"/>
              </a:rPr>
              <a:t>Ocr</a:t>
            </a:r>
            <a:r>
              <a:rPr lang="tr-TR" sz="1400" b="1" i="0" u="sng" dirty="0">
                <a:effectLst/>
                <a:latin typeface="-apple-system"/>
              </a:rPr>
              <a:t> üzerinde çalışmak isteyenler için</a:t>
            </a:r>
            <a:br>
              <a:rPr lang="tr-TR" sz="1400" b="1" i="0" dirty="0">
                <a:solidFill>
                  <a:srgbClr val="FF0000"/>
                </a:solidFill>
                <a:effectLst/>
                <a:latin typeface="-apple-system"/>
              </a:rPr>
            </a:br>
            <a:endParaRPr lang="tr-TR" sz="1400" b="1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1400" b="0" i="0" dirty="0" err="1">
                <a:effectLst/>
                <a:latin typeface="-apple-system"/>
              </a:rPr>
              <a:t>Ocr</a:t>
            </a:r>
            <a:r>
              <a:rPr lang="tr-TR" sz="1400" b="0" i="0" dirty="0">
                <a:effectLst/>
                <a:latin typeface="-apple-system"/>
              </a:rPr>
              <a:t> için kolay data set( 120 bin resimde oluşun </a:t>
            </a:r>
            <a:r>
              <a:rPr lang="tr-TR" sz="1400" dirty="0">
                <a:latin typeface="-apple-system"/>
              </a:rPr>
              <a:t>T</a:t>
            </a:r>
            <a:r>
              <a:rPr lang="tr-TR" sz="1400" b="0" i="0" dirty="0">
                <a:effectLst/>
                <a:latin typeface="-apple-system"/>
              </a:rPr>
              <a:t>ürkçe A-Z ve 0-9 sayılar) oluşturma </a:t>
            </a:r>
            <a:r>
              <a:rPr lang="tr-TR" sz="1400" b="0" i="0" u="none" strike="noStrike" dirty="0" err="1">
                <a:solidFill>
                  <a:srgbClr val="FFC000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Ocr</a:t>
            </a:r>
            <a:r>
              <a:rPr lang="tr-TR" sz="1400" b="0" i="0" u="none" strike="noStrike" dirty="0">
                <a:solidFill>
                  <a:srgbClr val="FFC000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 set</a:t>
            </a:r>
            <a:endParaRPr lang="tr-TR" sz="1400" b="0" i="0" dirty="0">
              <a:solidFill>
                <a:srgbClr val="FFC000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tr-TR" sz="14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tr-TR" sz="1400" dirty="0"/>
          </a:p>
        </p:txBody>
      </p:sp>
      <p:pic>
        <p:nvPicPr>
          <p:cNvPr id="5" name="Resim 4">
            <a:hlinkClick r:id="rId8"/>
            <a:extLst>
              <a:ext uri="{FF2B5EF4-FFF2-40B4-BE49-F238E27FC236}">
                <a16:creationId xmlns:a16="http://schemas.microsoft.com/office/drawing/2014/main" id="{2F73CD9A-5159-46EC-92DC-ADE728A535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3968" y="915566"/>
            <a:ext cx="1008112" cy="653143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05FB8DC8-30F3-4E56-A351-138F65355101}"/>
              </a:ext>
            </a:extLst>
          </p:cNvPr>
          <p:cNvSpPr/>
          <p:nvPr/>
        </p:nvSpPr>
        <p:spPr>
          <a:xfrm>
            <a:off x="8460433" y="326708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37786091-1CC6-4A26-BA92-A897F2DF6577}"/>
              </a:ext>
            </a:extLst>
          </p:cNvPr>
          <p:cNvSpPr/>
          <p:nvPr/>
        </p:nvSpPr>
        <p:spPr>
          <a:xfrm>
            <a:off x="8460433" y="3509448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12D71C3F-9114-4880-BA7E-7F15E18CF60D}"/>
              </a:ext>
            </a:extLst>
          </p:cNvPr>
          <p:cNvSpPr/>
          <p:nvPr/>
        </p:nvSpPr>
        <p:spPr>
          <a:xfrm>
            <a:off x="8460432" y="374632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3EDFB7BB-0A5C-44BB-9D6A-F36E3C9C2371}"/>
              </a:ext>
            </a:extLst>
          </p:cNvPr>
          <p:cNvSpPr/>
          <p:nvPr/>
        </p:nvSpPr>
        <p:spPr>
          <a:xfrm>
            <a:off x="8460435" y="397265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3AAA72E1-A53F-492C-B267-CD55E523E55F}"/>
              </a:ext>
            </a:extLst>
          </p:cNvPr>
          <p:cNvSpPr/>
          <p:nvPr/>
        </p:nvSpPr>
        <p:spPr>
          <a:xfrm>
            <a:off x="8460433" y="4202422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3D30CB33-EF7C-4556-B1D3-B9A904636E74}"/>
              </a:ext>
            </a:extLst>
          </p:cNvPr>
          <p:cNvSpPr/>
          <p:nvPr/>
        </p:nvSpPr>
        <p:spPr>
          <a:xfrm>
            <a:off x="8460434" y="4451891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447B2250-3A46-4419-8BC5-1B0120FDFA2C}"/>
              </a:ext>
            </a:extLst>
          </p:cNvPr>
          <p:cNvSpPr/>
          <p:nvPr/>
        </p:nvSpPr>
        <p:spPr>
          <a:xfrm>
            <a:off x="8460431" y="4695705"/>
            <a:ext cx="683567" cy="1289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01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tin kutusu 35">
            <a:extLst>
              <a:ext uri="{FF2B5EF4-FFF2-40B4-BE49-F238E27FC236}">
                <a16:creationId xmlns:a16="http://schemas.microsoft.com/office/drawing/2014/main" id="{01047561-617A-4055-8051-1A541C6FD3F9}"/>
              </a:ext>
            </a:extLst>
          </p:cNvPr>
          <p:cNvSpPr txBox="1"/>
          <p:nvPr/>
        </p:nvSpPr>
        <p:spPr>
          <a:xfrm>
            <a:off x="82189" y="568695"/>
            <a:ext cx="30755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/>
              <a:t>Başta bizi Türkçe Doğal Dil işleme konusunda daha bilinçli bir toplum haline gelmemiz için teşvik amacıyla </a:t>
            </a:r>
            <a:r>
              <a:rPr lang="tr-TR" dirty="0">
                <a:solidFill>
                  <a:srgbClr val="0070C0"/>
                </a:solidFill>
              </a:rPr>
              <a:t>bu yarışmayı düzenleyenlere</a:t>
            </a:r>
            <a:r>
              <a:rPr lang="tr-TR" dirty="0"/>
              <a:t>,</a:t>
            </a:r>
          </a:p>
          <a:p>
            <a:pPr algn="just"/>
            <a:r>
              <a:rPr lang="tr-TR" dirty="0"/>
              <a:t>daha sonrada mentör olarak bizle ilgilenip her sorumuza sabırla ve anlayışla cevap veren sayın </a:t>
            </a:r>
            <a:r>
              <a:rPr lang="tr-TR" dirty="0">
                <a:solidFill>
                  <a:srgbClr val="0070C0"/>
                </a:solidFill>
              </a:rPr>
              <a:t>Uğur </a:t>
            </a:r>
            <a:r>
              <a:rPr lang="tr-TR" dirty="0" err="1">
                <a:solidFill>
                  <a:srgbClr val="0070C0"/>
                </a:solidFill>
              </a:rPr>
              <a:t>ATMACA’ya</a:t>
            </a:r>
            <a:r>
              <a:rPr lang="tr-TR" dirty="0">
                <a:solidFill>
                  <a:srgbClr val="0070C0"/>
                </a:solidFill>
              </a:rPr>
              <a:t> Teşekkür ederiz.</a:t>
            </a:r>
          </a:p>
          <a:p>
            <a:pPr algn="just"/>
            <a:r>
              <a:rPr lang="tr-TR" dirty="0"/>
              <a:t>Sağlıcakla kalın...</a:t>
            </a:r>
          </a:p>
        </p:txBody>
      </p:sp>
      <p:pic>
        <p:nvPicPr>
          <p:cNvPr id="6" name="Resim 5">
            <a:hlinkClick r:id="rId2"/>
            <a:extLst>
              <a:ext uri="{FF2B5EF4-FFF2-40B4-BE49-F238E27FC236}">
                <a16:creationId xmlns:a16="http://schemas.microsoft.com/office/drawing/2014/main" id="{2B144058-3B0C-4926-B09A-B81608F16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1920" y="539726"/>
            <a:ext cx="4558118" cy="34452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04F840C-0792-43B8-AD21-4B375F91330C}"/>
              </a:ext>
            </a:extLst>
          </p:cNvPr>
          <p:cNvSpPr txBox="1"/>
          <p:nvPr/>
        </p:nvSpPr>
        <p:spPr>
          <a:xfrm>
            <a:off x="3562546" y="4155926"/>
            <a:ext cx="556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hlinkClick r:id="rId2"/>
              </a:rPr>
              <a:t>https://github.com/Halil-ibrahim-GUNBULAK/IMAGEPROCESSORS</a:t>
            </a:r>
            <a:endParaRPr lang="tr-TR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0" y="1026998"/>
            <a:ext cx="2699792" cy="500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altLang="zh-CN" b="1" dirty="0">
                <a:latin typeface="+mj-lt"/>
                <a:ea typeface="微软雅黑" pitchFamily="34" charset="-122"/>
              </a:rPr>
              <a:t>Halil İbrahim GÜNBULAK</a:t>
            </a:r>
            <a:endParaRPr lang="zh-CN" altLang="en-US" b="1" dirty="0">
              <a:latin typeface="+mj-lt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31840" y="1026998"/>
            <a:ext cx="3024336" cy="500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altLang="zh-CN" b="1" dirty="0">
                <a:latin typeface="+mj-lt"/>
                <a:ea typeface="微软雅黑" pitchFamily="34" charset="-122"/>
              </a:rPr>
              <a:t>Furkan TULUK</a:t>
            </a:r>
            <a:r>
              <a:rPr lang="tr-TR" altLang="zh-CN" sz="2400" b="1" dirty="0">
                <a:latin typeface="+mj-lt"/>
                <a:ea typeface="微软雅黑" pitchFamily="34" charset="-122"/>
              </a:rPr>
              <a:t>	</a:t>
            </a: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588224" y="1026998"/>
            <a:ext cx="2555776" cy="500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altLang="zh-CN" b="1" dirty="0">
                <a:latin typeface="+mj-lt"/>
                <a:ea typeface="微软雅黑" pitchFamily="34" charset="-122"/>
              </a:rPr>
              <a:t>Atakan KÜLÜNK</a:t>
            </a:r>
            <a:endParaRPr lang="zh-CN" altLang="en-US" b="1" dirty="0">
              <a:latin typeface="+mj-lt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5536" y="19548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itchFamily="34" charset="-122"/>
              </a:rPr>
              <a:t>EKİBİMİZ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F41BE07-7616-4752-A97A-A303D70B5B57}"/>
              </a:ext>
            </a:extLst>
          </p:cNvPr>
          <p:cNvSpPr txBox="1"/>
          <p:nvPr/>
        </p:nvSpPr>
        <p:spPr>
          <a:xfrm>
            <a:off x="35496" y="1707654"/>
            <a:ext cx="2664296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050" dirty="0"/>
              <a:t>Fatih Sultan Mehmet Vakıf Üniversitesi Elektrik-Elektronik Mühendisliği 3.sınıf öğrencisiyim ve eğitimime devam ediyorum.</a:t>
            </a:r>
          </a:p>
          <a:p>
            <a:pPr algn="just"/>
            <a:endParaRPr lang="tr-TR" sz="1050" dirty="0"/>
          </a:p>
          <a:p>
            <a:pPr algn="just"/>
            <a:r>
              <a:rPr lang="tr-TR" sz="1050" dirty="0"/>
              <a:t>Java, </a:t>
            </a:r>
            <a:r>
              <a:rPr lang="tr-TR" sz="1050" dirty="0" err="1"/>
              <a:t>Python</a:t>
            </a:r>
            <a:r>
              <a:rPr lang="tr-TR" sz="1050" dirty="0"/>
              <a:t> dillerini iyi seviyede ; C </a:t>
            </a:r>
            <a:r>
              <a:rPr lang="tr-TR" sz="1050" dirty="0" err="1"/>
              <a:t>dilinide</a:t>
            </a:r>
            <a:r>
              <a:rPr lang="tr-TR" sz="1050" dirty="0"/>
              <a:t> orta seviyede bilmekteyim. Bunun yanında dünyada gelişmekte olan yapay zeka ve derin öğrenme konularında bazı çalışmalarım bulunmakta.</a:t>
            </a:r>
          </a:p>
          <a:p>
            <a:pPr algn="just"/>
            <a:r>
              <a:rPr lang="tr-TR" sz="1050" dirty="0"/>
              <a:t> Daha önce görüntü işleme ile kendi modelimi oluşturup trafik işaretlerini tanımasında kullandım.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CBBC7A1-A5DC-43C7-AF41-FEBC37734741}"/>
              </a:ext>
            </a:extLst>
          </p:cNvPr>
          <p:cNvSpPr txBox="1"/>
          <p:nvPr/>
        </p:nvSpPr>
        <p:spPr>
          <a:xfrm>
            <a:off x="3131840" y="1779662"/>
            <a:ext cx="3024336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050" dirty="0"/>
              <a:t>Fatih Sultan Mehmet Vakıf Üniversitesi Elektrik-Elektronik Mühendisliği 3.sınıf öğrencisiyim ve eğitimime devam ediyorum.</a:t>
            </a:r>
          </a:p>
          <a:p>
            <a:pPr algn="just"/>
            <a:endParaRPr lang="tr-TR" sz="1050" dirty="0"/>
          </a:p>
          <a:p>
            <a:pPr algn="just"/>
            <a:endParaRPr lang="tr-TR" sz="1050" dirty="0"/>
          </a:p>
          <a:p>
            <a:pPr algn="just"/>
            <a:r>
              <a:rPr lang="tr-TR" sz="1050" dirty="0"/>
              <a:t> Önceki yıllarda bazı ekip çalışmalarında yer aldım. </a:t>
            </a:r>
            <a:r>
              <a:rPr lang="tr-TR" sz="1050" dirty="0" err="1"/>
              <a:t>Unity</a:t>
            </a:r>
            <a:r>
              <a:rPr lang="tr-TR" sz="1050" dirty="0"/>
              <a:t> ile </a:t>
            </a:r>
            <a:r>
              <a:rPr lang="tr-TR" sz="1050" dirty="0" err="1"/>
              <a:t>similasyon</a:t>
            </a:r>
            <a:r>
              <a:rPr lang="tr-TR" sz="1050" dirty="0"/>
              <a:t> yapıp data seti oluşmasında  ,trafik işaretlerini gerçek zamanlı görüntü işleme yolu ile tanımlama programında ,etiketleme ve model oluşumunda katkıda bulundum.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2F29EEA-818C-4714-9910-C5D16208E53A}"/>
              </a:ext>
            </a:extLst>
          </p:cNvPr>
          <p:cNvSpPr txBox="1"/>
          <p:nvPr/>
        </p:nvSpPr>
        <p:spPr>
          <a:xfrm>
            <a:off x="6588224" y="1779662"/>
            <a:ext cx="255577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Fatih sultan Mehmet vakıf üniversitesi Elektrik elektronik bölümü 3.sınıf öğrencisiyim.</a:t>
            </a:r>
          </a:p>
          <a:p>
            <a:r>
              <a:rPr lang="tr-TR" sz="1050" dirty="0"/>
              <a:t> </a:t>
            </a:r>
          </a:p>
          <a:p>
            <a:endParaRPr lang="tr-TR" sz="1050" dirty="0"/>
          </a:p>
          <a:p>
            <a:r>
              <a:rPr lang="tr-TR" sz="1050" dirty="0"/>
              <a:t>Hızlı çözüm üretebilme ve bilmediğim bir konu hakkında hızlı şekilde öğrenebilme yeteneğine sahibim. Java, C ,</a:t>
            </a:r>
            <a:r>
              <a:rPr lang="tr-TR" sz="1050" dirty="0" err="1"/>
              <a:t>xml</a:t>
            </a:r>
            <a:r>
              <a:rPr lang="tr-TR" sz="1050" dirty="0"/>
              <a:t> ve mikro işlemci kodlama gibi yazılım alanlarında tecrübeliyim. </a:t>
            </a:r>
            <a:r>
              <a:rPr lang="tr-TR" sz="1050" dirty="0" err="1"/>
              <a:t>Proteus,LTspice</a:t>
            </a:r>
            <a:r>
              <a:rPr lang="tr-TR" sz="1050" dirty="0"/>
              <a:t> ve </a:t>
            </a:r>
            <a:r>
              <a:rPr lang="tr-TR" sz="1050" dirty="0" err="1"/>
              <a:t>matlab</a:t>
            </a:r>
            <a:r>
              <a:rPr lang="tr-TR" sz="1050" dirty="0"/>
              <a:t> gibi programları kullanabilmekteyim. Takım çalışmasına ve sorumluluk üstlenmeye yatkınım.</a:t>
            </a: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E398169-01F1-49A3-99F0-E62F9A1D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15" y="511985"/>
            <a:ext cx="557128" cy="59456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43BF9FC-C0CB-48F2-9499-952AB58D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511984"/>
            <a:ext cx="557128" cy="59456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B1071CD-2580-406F-902B-9D7F5AE7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97" y="511984"/>
            <a:ext cx="557128" cy="59456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96F6F75-5934-4748-A511-1AA95AFB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7487"/>
            <a:ext cx="166869" cy="18006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4AD91D4-1FD1-4959-BBA6-1711A683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86" y="2391686"/>
            <a:ext cx="166869" cy="18006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B228A40E-F423-4555-941E-AD037DC4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411" y="1602588"/>
            <a:ext cx="166869" cy="18006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06C29040-B491-4B26-8CB7-C3DAAB24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12" y="2414651"/>
            <a:ext cx="166869" cy="18006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760C2F8-1EF8-4B1D-9F34-302A515C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582505"/>
            <a:ext cx="166869" cy="18006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0B6FAF0-649F-492C-8C27-EAB3455A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2391686"/>
            <a:ext cx="166869" cy="18006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Resim 27">
            <a:extLst>
              <a:ext uri="{FF2B5EF4-FFF2-40B4-BE49-F238E27FC236}">
                <a16:creationId xmlns:a16="http://schemas.microsoft.com/office/drawing/2014/main" id="{E0332EAA-3267-4832-B892-5DC60AF6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918345"/>
            <a:ext cx="660457" cy="622931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71B8969F-91BB-415F-A106-27009EC11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68" y="1053954"/>
            <a:ext cx="401960" cy="351715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125BE91-0BA6-4FC8-8853-3A148CA08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476" y="797522"/>
            <a:ext cx="439898" cy="384911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31A6AE71-9D5E-48F5-BFD6-C07F20BBD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231" y="486531"/>
            <a:ext cx="359654" cy="314698"/>
          </a:xfrm>
          <a:prstGeom prst="rect">
            <a:avLst/>
          </a:prstGeom>
        </p:spPr>
      </p:pic>
      <p:pic>
        <p:nvPicPr>
          <p:cNvPr id="1026" name="Picture 2" descr="C:\Users\lidan\Desktop\未标题-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3929074"/>
            <a:ext cx="9144000" cy="96400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 rot="3327149">
            <a:off x="2582664" y="3318848"/>
            <a:ext cx="4666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zh-CN" sz="4400" b="1" dirty="0">
                <a:solidFill>
                  <a:schemeClr val="bg2"/>
                </a:solidFill>
                <a:latin typeface="+mj-lt"/>
                <a:ea typeface="微软雅黑" pitchFamily="34" charset="-122"/>
              </a:rPr>
              <a:t>Haber G</a:t>
            </a:r>
            <a:endParaRPr lang="zh-CN" altLang="en-US" sz="4400" b="1" dirty="0">
              <a:solidFill>
                <a:schemeClr val="bg2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" y="643880"/>
            <a:ext cx="6619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2F3C2B1-B0F9-4B73-97AB-B618F643A7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73" y="1660612"/>
            <a:ext cx="1463636" cy="11991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AED3CCAA-5C69-450C-A807-C5F7784D8C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37" y="402719"/>
            <a:ext cx="1090141" cy="661352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088942CF-B9F1-4A2D-9E0D-910BE5B0B4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685353"/>
            <a:ext cx="432821" cy="378718"/>
          </a:xfrm>
          <a:prstGeom prst="rect">
            <a:avLst/>
          </a:prstGeom>
        </p:spPr>
      </p:pic>
      <p:sp>
        <p:nvSpPr>
          <p:cNvPr id="29" name="Dikdörtgen 28">
            <a:extLst>
              <a:ext uri="{FF2B5EF4-FFF2-40B4-BE49-F238E27FC236}">
                <a16:creationId xmlns:a16="http://schemas.microsoft.com/office/drawing/2014/main" id="{A8B554B9-906B-4901-A9AB-B5CC3A4FD578}"/>
              </a:ext>
            </a:extLst>
          </p:cNvPr>
          <p:cNvSpPr/>
          <p:nvPr/>
        </p:nvSpPr>
        <p:spPr>
          <a:xfrm>
            <a:off x="6680047" y="701040"/>
            <a:ext cx="9228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Politika</a:t>
            </a:r>
          </a:p>
        </p:txBody>
      </p:sp>
      <p:pic>
        <p:nvPicPr>
          <p:cNvPr id="30" name="Resim 29">
            <a:extLst>
              <a:ext uri="{FF2B5EF4-FFF2-40B4-BE49-F238E27FC236}">
                <a16:creationId xmlns:a16="http://schemas.microsoft.com/office/drawing/2014/main" id="{BB7123DD-1DD5-44B8-AE34-FDD219D079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11686">
            <a:off x="6544871" y="2312321"/>
            <a:ext cx="1076325" cy="466725"/>
          </a:xfrm>
          <a:prstGeom prst="rect">
            <a:avLst/>
          </a:prstGeom>
        </p:spPr>
      </p:pic>
      <p:pic>
        <p:nvPicPr>
          <p:cNvPr id="1024" name="Resim 1023">
            <a:extLst>
              <a:ext uri="{FF2B5EF4-FFF2-40B4-BE49-F238E27FC236}">
                <a16:creationId xmlns:a16="http://schemas.microsoft.com/office/drawing/2014/main" id="{C865FAB1-3D25-4EB6-B898-1E15C34AA0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2214" y="2456229"/>
            <a:ext cx="1038525" cy="800088"/>
          </a:xfrm>
          <a:prstGeom prst="rect">
            <a:avLst/>
          </a:prstGeom>
        </p:spPr>
      </p:pic>
      <p:sp>
        <p:nvSpPr>
          <p:cNvPr id="1025" name="Dikdörtgen 1024">
            <a:extLst>
              <a:ext uri="{FF2B5EF4-FFF2-40B4-BE49-F238E27FC236}">
                <a16:creationId xmlns:a16="http://schemas.microsoft.com/office/drawing/2014/main" id="{2442A170-5AF6-4BC7-ABAC-50D3C47CA2B9}"/>
              </a:ext>
            </a:extLst>
          </p:cNvPr>
          <p:cNvSpPr/>
          <p:nvPr/>
        </p:nvSpPr>
        <p:spPr>
          <a:xfrm>
            <a:off x="7254814" y="3151948"/>
            <a:ext cx="137691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16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Sosyal Medya</a:t>
            </a:r>
          </a:p>
        </p:txBody>
      </p:sp>
      <p:pic>
        <p:nvPicPr>
          <p:cNvPr id="1027" name="Resim 1026">
            <a:extLst>
              <a:ext uri="{FF2B5EF4-FFF2-40B4-BE49-F238E27FC236}">
                <a16:creationId xmlns:a16="http://schemas.microsoft.com/office/drawing/2014/main" id="{DEA47ABC-A952-4AF5-9CB5-7DDCC254E4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8654" y="1604388"/>
            <a:ext cx="698004" cy="672467"/>
          </a:xfrm>
          <a:prstGeom prst="rect">
            <a:avLst/>
          </a:prstGeom>
        </p:spPr>
      </p:pic>
      <p:sp>
        <p:nvSpPr>
          <p:cNvPr id="1028" name="Dikdörtgen 1027">
            <a:extLst>
              <a:ext uri="{FF2B5EF4-FFF2-40B4-BE49-F238E27FC236}">
                <a16:creationId xmlns:a16="http://schemas.microsoft.com/office/drawing/2014/main" id="{A3550380-3A55-4DCC-9C78-754A9D485516}"/>
              </a:ext>
            </a:extLst>
          </p:cNvPr>
          <p:cNvSpPr/>
          <p:nvPr/>
        </p:nvSpPr>
        <p:spPr>
          <a:xfrm>
            <a:off x="6952040" y="1971927"/>
            <a:ext cx="9912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Yaşam</a:t>
            </a:r>
          </a:p>
        </p:txBody>
      </p:sp>
      <p:pic>
        <p:nvPicPr>
          <p:cNvPr id="1029" name="Resim 1028">
            <a:extLst>
              <a:ext uri="{FF2B5EF4-FFF2-40B4-BE49-F238E27FC236}">
                <a16:creationId xmlns:a16="http://schemas.microsoft.com/office/drawing/2014/main" id="{062D3B7C-357D-4E99-89C1-18EEE4F0E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234156">
            <a:off x="4636154" y="1376353"/>
            <a:ext cx="284433" cy="632863"/>
          </a:xfrm>
          <a:prstGeom prst="rect">
            <a:avLst/>
          </a:prstGeom>
        </p:spPr>
      </p:pic>
      <p:pic>
        <p:nvPicPr>
          <p:cNvPr id="1032" name="Resim 1031">
            <a:extLst>
              <a:ext uri="{FF2B5EF4-FFF2-40B4-BE49-F238E27FC236}">
                <a16:creationId xmlns:a16="http://schemas.microsoft.com/office/drawing/2014/main" id="{622FF040-2B60-4759-AC6C-059B656D72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1245" y="673404"/>
            <a:ext cx="660755" cy="732265"/>
          </a:xfrm>
          <a:prstGeom prst="rect">
            <a:avLst/>
          </a:prstGeom>
        </p:spPr>
      </p:pic>
      <p:sp>
        <p:nvSpPr>
          <p:cNvPr id="1033" name="Dikdörtgen 1032">
            <a:extLst>
              <a:ext uri="{FF2B5EF4-FFF2-40B4-BE49-F238E27FC236}">
                <a16:creationId xmlns:a16="http://schemas.microsoft.com/office/drawing/2014/main" id="{8BBE57F5-5CFE-4312-B55F-EBB8DCF9A2ED}"/>
              </a:ext>
            </a:extLst>
          </p:cNvPr>
          <p:cNvSpPr/>
          <p:nvPr/>
        </p:nvSpPr>
        <p:spPr>
          <a:xfrm>
            <a:off x="3741079" y="351862"/>
            <a:ext cx="8125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20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Çevre</a:t>
            </a:r>
          </a:p>
        </p:txBody>
      </p:sp>
      <p:sp>
        <p:nvSpPr>
          <p:cNvPr id="1034" name="Dikdörtgen 1033">
            <a:extLst>
              <a:ext uri="{FF2B5EF4-FFF2-40B4-BE49-F238E27FC236}">
                <a16:creationId xmlns:a16="http://schemas.microsoft.com/office/drawing/2014/main" id="{C4E9914A-3914-4225-8CAC-0DF255B06245}"/>
              </a:ext>
            </a:extLst>
          </p:cNvPr>
          <p:cNvSpPr/>
          <p:nvPr/>
        </p:nvSpPr>
        <p:spPr>
          <a:xfrm>
            <a:off x="31634" y="97576"/>
            <a:ext cx="33448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</a:t>
            </a:r>
          </a:p>
          <a:p>
            <a:pPr algn="ctr"/>
            <a:r>
              <a:rPr lang="tr-TR" sz="4000" b="0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PROCESSORS</a:t>
            </a:r>
          </a:p>
        </p:txBody>
      </p:sp>
      <p:pic>
        <p:nvPicPr>
          <p:cNvPr id="1035" name="Resim 1034">
            <a:extLst>
              <a:ext uri="{FF2B5EF4-FFF2-40B4-BE49-F238E27FC236}">
                <a16:creationId xmlns:a16="http://schemas.microsoft.com/office/drawing/2014/main" id="{F0673738-842D-45A6-A9D8-CF1DF1F73A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908934"/>
            <a:ext cx="9144000" cy="10039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25" grpId="0"/>
      <p:bldP spid="1028" grpId="0"/>
      <p:bldP spid="10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786318" y="3384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55641" y="255843"/>
            <a:ext cx="4211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tr-TR" altLang="zh-CN" b="1" dirty="0">
                <a:latin typeface="+mj-lt"/>
                <a:ea typeface="微软雅黑" pitchFamily="34" charset="-122"/>
              </a:rPr>
              <a:t>İnsanlar ilgilendikleri türdeki haberlere kısa sürede ulaşamıyor. </a:t>
            </a:r>
          </a:p>
          <a:p>
            <a:pPr>
              <a:lnSpc>
                <a:spcPct val="150000"/>
              </a:lnSpc>
            </a:pPr>
            <a:endParaRPr lang="en-US" altLang="zh-CN" b="1" dirty="0">
              <a:latin typeface="+mj-lt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tr-TR" altLang="zh-CN" b="1" dirty="0">
                <a:latin typeface="+mj-lt"/>
                <a:ea typeface="微软雅黑" pitchFamily="34" charset="-122"/>
              </a:rPr>
              <a:t>Bazı Haber Siteleri haber kategorize  etme işlemini ilgili haberin daha fazla okunması için bilinçli olarak  yanlış belirtiyor.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+mj-lt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tr-TR" altLang="zh-CN" b="1" dirty="0">
                <a:latin typeface="+mj-lt"/>
                <a:ea typeface="微软雅黑" pitchFamily="34" charset="-122"/>
              </a:rPr>
              <a:t>İnsanların ilgilendikleri haber türlerinin grafik olarak çıkartılamaması.</a:t>
            </a:r>
            <a:endParaRPr lang="zh-CN" altLang="en-US" b="1" dirty="0">
              <a:latin typeface="+mj-lt"/>
              <a:ea typeface="微软雅黑" pitchFamily="34" charset="-122"/>
            </a:endParaRPr>
          </a:p>
          <a:p>
            <a:endParaRPr lang="zh-CN" altLang="en-US" b="1" dirty="0">
              <a:latin typeface="+mj-lt"/>
              <a:ea typeface="微软雅黑" pitchFamily="34" charset="-122"/>
            </a:endParaRPr>
          </a:p>
        </p:txBody>
      </p:sp>
      <p:sp>
        <p:nvSpPr>
          <p:cNvPr id="14" name="TextBox 88">
            <a:extLst>
              <a:ext uri="{FF2B5EF4-FFF2-40B4-BE49-F238E27FC236}">
                <a16:creationId xmlns:a16="http://schemas.microsoft.com/office/drawing/2014/main" id="{3BA3683C-AF0C-C843-9379-ECE67D841E3F}"/>
              </a:ext>
            </a:extLst>
          </p:cNvPr>
          <p:cNvSpPr txBox="1"/>
          <p:nvPr/>
        </p:nvSpPr>
        <p:spPr>
          <a:xfrm>
            <a:off x="571472" y="2142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微软雅黑" pitchFamily="34" charset="-122"/>
              </a:rPr>
              <a:t>PROBLEM NEDİR?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Bahnschrift Condensed" panose="020B0502040204020203" pitchFamily="34" charset="0"/>
              <a:ea typeface="微软雅黑" pitchFamily="34" charset="-122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4606B0-5B3F-4CAA-AA8B-760C982D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7" y="2768172"/>
            <a:ext cx="2655109" cy="194752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BF4F492-FFE9-4236-857F-6BB89859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39361"/>
            <a:ext cx="2331323" cy="165714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8613759-B456-45FC-BB1D-2E49E326E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2336728"/>
            <a:ext cx="1845608" cy="795576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5FF400F6-36D5-49DE-987F-39E460D96BAF}"/>
              </a:ext>
            </a:extLst>
          </p:cNvPr>
          <p:cNvSpPr/>
          <p:nvPr/>
        </p:nvSpPr>
        <p:spPr>
          <a:xfrm>
            <a:off x="8434563" y="3222625"/>
            <a:ext cx="683567" cy="1289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3EF81F6-E842-45D0-96EA-32744B0C0484}"/>
              </a:ext>
            </a:extLst>
          </p:cNvPr>
          <p:cNvSpPr/>
          <p:nvPr/>
        </p:nvSpPr>
        <p:spPr>
          <a:xfrm>
            <a:off x="8434563" y="3464988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A922C7B7-6FB0-40AB-A1ED-3922AC8ACEFC}"/>
              </a:ext>
            </a:extLst>
          </p:cNvPr>
          <p:cNvSpPr/>
          <p:nvPr/>
        </p:nvSpPr>
        <p:spPr>
          <a:xfrm>
            <a:off x="8434562" y="370186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5DB330A-0F06-40AD-9234-6057EEF5EFDA}"/>
              </a:ext>
            </a:extLst>
          </p:cNvPr>
          <p:cNvSpPr/>
          <p:nvPr/>
        </p:nvSpPr>
        <p:spPr>
          <a:xfrm>
            <a:off x="8434565" y="392819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FFBAF923-9CE2-4803-94A2-C31A9F1741C3}"/>
              </a:ext>
            </a:extLst>
          </p:cNvPr>
          <p:cNvSpPr/>
          <p:nvPr/>
        </p:nvSpPr>
        <p:spPr>
          <a:xfrm>
            <a:off x="8434563" y="4157962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95B0DEB8-FB5D-460B-8E93-D09C1B3EF169}"/>
              </a:ext>
            </a:extLst>
          </p:cNvPr>
          <p:cNvSpPr/>
          <p:nvPr/>
        </p:nvSpPr>
        <p:spPr>
          <a:xfrm>
            <a:off x="8434564" y="4407431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0984BF2F-9578-434B-B8F0-4C139E8F58C6}"/>
              </a:ext>
            </a:extLst>
          </p:cNvPr>
          <p:cNvSpPr/>
          <p:nvPr/>
        </p:nvSpPr>
        <p:spPr>
          <a:xfrm>
            <a:off x="8434561" y="465124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组合 675"/>
          <p:cNvGrpSpPr/>
          <p:nvPr/>
        </p:nvGrpSpPr>
        <p:grpSpPr>
          <a:xfrm>
            <a:off x="971600" y="589647"/>
            <a:ext cx="7027714" cy="4104897"/>
            <a:chOff x="1357290" y="462764"/>
            <a:chExt cx="6882022" cy="4252126"/>
          </a:xfrm>
        </p:grpSpPr>
        <p:sp>
          <p:nvSpPr>
            <p:cNvPr id="673" name="Rectangle 9396"/>
            <p:cNvSpPr/>
            <p:nvPr/>
          </p:nvSpPr>
          <p:spPr>
            <a:xfrm>
              <a:off x="2388123" y="3616368"/>
              <a:ext cx="5850965" cy="905267"/>
            </a:xfrm>
            <a:prstGeom prst="rect">
              <a:avLst/>
            </a:prstGeom>
            <a:gradFill rotWithShape="0">
              <a:gsLst>
                <a:gs pos="0">
                  <a:srgbClr val="E4F5FE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 Narrow" pitchFamily="112" charset="0"/>
                </a:rPr>
                <a:t>1111111111</a:t>
              </a:r>
            </a:p>
          </p:txBody>
        </p:sp>
        <p:sp>
          <p:nvSpPr>
            <p:cNvPr id="674" name="TextBox 333"/>
            <p:cNvSpPr txBox="1"/>
            <p:nvPr/>
          </p:nvSpPr>
          <p:spPr>
            <a:xfrm>
              <a:off x="2928702" y="3687806"/>
              <a:ext cx="4920129" cy="8020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tr-TR" b="1" dirty="0">
                  <a:solidFill>
                    <a:srgbClr val="000000"/>
                  </a:solidFill>
                  <a:latin typeface="+mj-lt"/>
                  <a:cs typeface="Arial Narrow"/>
                </a:rPr>
                <a:t>İlgili haberin hangi kategorilerle, ne kadar ilgili olduğunun tespit edilmesi.</a:t>
              </a:r>
              <a:endParaRPr lang="en-US" b="1" dirty="0">
                <a:solidFill>
                  <a:srgbClr val="000000"/>
                </a:solidFill>
                <a:latin typeface="+mj-lt"/>
                <a:cs typeface="Arial Narrow"/>
              </a:endParaRPr>
            </a:p>
            <a:p>
              <a:pPr>
                <a:lnSpc>
                  <a:spcPct val="85000"/>
                </a:lnSpc>
              </a:pPr>
              <a:endParaRPr lang="en-US" sz="1600" dirty="0">
                <a:solidFill>
                  <a:srgbClr val="000000"/>
                </a:solidFill>
                <a:latin typeface="+mj-lt"/>
                <a:cs typeface="Arial Narrow"/>
              </a:endParaRPr>
            </a:p>
          </p:txBody>
        </p:sp>
        <p:sp>
          <p:nvSpPr>
            <p:cNvPr id="671" name="Rectangle 9396"/>
            <p:cNvSpPr/>
            <p:nvPr/>
          </p:nvSpPr>
          <p:spPr>
            <a:xfrm>
              <a:off x="2388347" y="2187608"/>
              <a:ext cx="5850965" cy="905267"/>
            </a:xfrm>
            <a:prstGeom prst="rect">
              <a:avLst/>
            </a:prstGeom>
            <a:gradFill rotWithShape="0">
              <a:gsLst>
                <a:gs pos="0">
                  <a:srgbClr val="E4F5FE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 Narrow" pitchFamily="112" charset="0"/>
                </a:rPr>
                <a:t>1111111111</a:t>
              </a:r>
            </a:p>
          </p:txBody>
        </p:sp>
        <p:sp>
          <p:nvSpPr>
            <p:cNvPr id="672" name="TextBox 333"/>
            <p:cNvSpPr txBox="1"/>
            <p:nvPr/>
          </p:nvSpPr>
          <p:spPr>
            <a:xfrm>
              <a:off x="2853541" y="2337727"/>
              <a:ext cx="4920129" cy="5581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tr-TR" b="1" dirty="0">
                  <a:solidFill>
                    <a:srgbClr val="000000"/>
                  </a:solidFill>
                  <a:latin typeface="+mj-lt"/>
                  <a:cs typeface="Arial Narrow"/>
                </a:rPr>
                <a:t>Bunun için haberlerin DOĞRU kategorize edilmesi</a:t>
              </a:r>
              <a:r>
                <a:rPr lang="tr-TR" sz="1400" b="1" dirty="0">
                  <a:solidFill>
                    <a:srgbClr val="000000"/>
                  </a:solidFill>
                  <a:latin typeface="+mj-lt"/>
                  <a:cs typeface="Arial Narrow"/>
                </a:rPr>
                <a:t>.</a:t>
              </a:r>
              <a:endParaRPr lang="en-US" sz="1400" dirty="0">
                <a:solidFill>
                  <a:srgbClr val="666666"/>
                </a:solidFill>
                <a:latin typeface="+mj-lt"/>
                <a:cs typeface="Arial Narrow"/>
              </a:endParaRPr>
            </a:p>
            <a:p>
              <a:pPr>
                <a:lnSpc>
                  <a:spcPct val="85000"/>
                </a:lnSpc>
              </a:pPr>
              <a:endParaRPr lang="en-US" sz="1600" dirty="0">
                <a:solidFill>
                  <a:srgbClr val="000000"/>
                </a:solidFill>
                <a:latin typeface="+mj-lt"/>
                <a:cs typeface="Arial Narrow"/>
              </a:endParaRPr>
            </a:p>
          </p:txBody>
        </p:sp>
        <p:sp>
          <p:nvSpPr>
            <p:cNvPr id="669" name="Rectangle 9396"/>
            <p:cNvSpPr/>
            <p:nvPr/>
          </p:nvSpPr>
          <p:spPr>
            <a:xfrm>
              <a:off x="2235947" y="714362"/>
              <a:ext cx="5850965" cy="905267"/>
            </a:xfrm>
            <a:prstGeom prst="rect">
              <a:avLst/>
            </a:prstGeom>
            <a:gradFill rotWithShape="0">
              <a:gsLst>
                <a:gs pos="0">
                  <a:srgbClr val="E4F5FE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r>
                <a:rPr lang="en-US" sz="1400" b="1" dirty="0">
                  <a:solidFill>
                    <a:schemeClr val="bg1"/>
                  </a:solidFill>
                  <a:latin typeface="Arial Narrow" pitchFamily="112" charset="0"/>
                </a:rPr>
                <a:t>1111111111</a:t>
              </a:r>
            </a:p>
          </p:txBody>
        </p:sp>
        <p:sp>
          <p:nvSpPr>
            <p:cNvPr id="670" name="TextBox 333"/>
            <p:cNvSpPr txBox="1"/>
            <p:nvPr/>
          </p:nvSpPr>
          <p:spPr>
            <a:xfrm>
              <a:off x="2857488" y="785800"/>
              <a:ext cx="4920129" cy="5581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tr-TR" b="1" dirty="0">
                  <a:solidFill>
                    <a:srgbClr val="000000"/>
                  </a:solidFill>
                  <a:latin typeface="+mj-lt"/>
                  <a:cs typeface="Arial Narrow"/>
                </a:rPr>
                <a:t>İnsanların doğru kategoriye ulaşmasını sağlamak.</a:t>
              </a:r>
              <a:endParaRPr lang="en-US" b="1" dirty="0">
                <a:solidFill>
                  <a:srgbClr val="000000"/>
                </a:solidFill>
                <a:latin typeface="+mj-lt"/>
                <a:cs typeface="Arial Narrow"/>
              </a:endParaRPr>
            </a:p>
            <a:p>
              <a:pPr>
                <a:lnSpc>
                  <a:spcPct val="85000"/>
                </a:lnSpc>
              </a:pPr>
              <a:endParaRPr lang="en-US" sz="1600" dirty="0">
                <a:solidFill>
                  <a:srgbClr val="000000"/>
                </a:solidFill>
                <a:latin typeface="+mj-lt"/>
                <a:cs typeface="Arial Narrow"/>
              </a:endParaRPr>
            </a:p>
          </p:txBody>
        </p:sp>
        <p:grpSp>
          <p:nvGrpSpPr>
            <p:cNvPr id="341" name="Group 11"/>
            <p:cNvGrpSpPr/>
            <p:nvPr/>
          </p:nvGrpSpPr>
          <p:grpSpPr>
            <a:xfrm>
              <a:off x="1357290" y="3358395"/>
              <a:ext cx="1271574" cy="1356495"/>
              <a:chOff x="1862138" y="0"/>
              <a:chExt cx="5419726" cy="5781675"/>
            </a:xfrm>
          </p:grpSpPr>
          <p:sp>
            <p:nvSpPr>
              <p:cNvPr id="342" name="Freeform 8"/>
              <p:cNvSpPr>
                <a:spLocks/>
              </p:cNvSpPr>
              <p:nvPr/>
            </p:nvSpPr>
            <p:spPr bwMode="auto">
              <a:xfrm>
                <a:off x="1862138" y="0"/>
                <a:ext cx="5419725" cy="2298700"/>
              </a:xfrm>
              <a:custGeom>
                <a:avLst/>
                <a:gdLst/>
                <a:ahLst/>
                <a:cxnLst>
                  <a:cxn ang="0">
                    <a:pos x="6828" y="1448"/>
                  </a:cxn>
                  <a:cxn ang="0">
                    <a:pos x="3414" y="2896"/>
                  </a:cxn>
                  <a:cxn ang="0">
                    <a:pos x="0" y="1448"/>
                  </a:cxn>
                  <a:cxn ang="0">
                    <a:pos x="3414" y="0"/>
                  </a:cxn>
                  <a:cxn ang="0">
                    <a:pos x="6828" y="1448"/>
                  </a:cxn>
                </a:cxnLst>
                <a:rect l="0" t="0" r="r" b="b"/>
                <a:pathLst>
                  <a:path w="6828" h="2896">
                    <a:moveTo>
                      <a:pt x="6828" y="1448"/>
                    </a:moveTo>
                    <a:lnTo>
                      <a:pt x="3414" y="2896"/>
                    </a:lnTo>
                    <a:lnTo>
                      <a:pt x="0" y="1448"/>
                    </a:lnTo>
                    <a:lnTo>
                      <a:pt x="3414" y="0"/>
                    </a:lnTo>
                    <a:lnTo>
                      <a:pt x="6828" y="14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9E7FF"/>
                  </a:gs>
                  <a:gs pos="100000">
                    <a:srgbClr val="749FD2"/>
                  </a:gs>
                </a:gsLst>
                <a:lin ang="2700000" scaled="1"/>
              </a:gradFill>
              <a:ln w="9525">
                <a:noFill/>
                <a:prstDash val="sysDash"/>
                <a:miter lim="800000"/>
                <a:headEnd/>
                <a:tailEnd/>
              </a:ln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400" b="1" dirty="0">
                  <a:latin typeface="Arial Narrow" pitchFamily="112" charset="0"/>
                </a:endParaRPr>
              </a:p>
            </p:txBody>
          </p:sp>
          <p:sp>
            <p:nvSpPr>
              <p:cNvPr id="343" name="Freeform 9"/>
              <p:cNvSpPr>
                <a:spLocks/>
              </p:cNvSpPr>
              <p:nvPr/>
            </p:nvSpPr>
            <p:spPr bwMode="auto">
              <a:xfrm>
                <a:off x="1862138" y="1149350"/>
                <a:ext cx="2709863" cy="4632325"/>
              </a:xfrm>
              <a:custGeom>
                <a:avLst/>
                <a:gdLst/>
                <a:ahLst/>
                <a:cxnLst>
                  <a:cxn ang="0">
                    <a:pos x="3414" y="5837"/>
                  </a:cxn>
                  <a:cxn ang="0">
                    <a:pos x="0" y="4391"/>
                  </a:cxn>
                  <a:cxn ang="0">
                    <a:pos x="0" y="0"/>
                  </a:cxn>
                  <a:cxn ang="0">
                    <a:pos x="3414" y="1446"/>
                  </a:cxn>
                  <a:cxn ang="0">
                    <a:pos x="3414" y="5837"/>
                  </a:cxn>
                </a:cxnLst>
                <a:rect l="0" t="0" r="r" b="b"/>
                <a:pathLst>
                  <a:path w="3414" h="5837">
                    <a:moveTo>
                      <a:pt x="3414" y="5837"/>
                    </a:moveTo>
                    <a:lnTo>
                      <a:pt x="0" y="4391"/>
                    </a:lnTo>
                    <a:lnTo>
                      <a:pt x="0" y="0"/>
                    </a:lnTo>
                    <a:lnTo>
                      <a:pt x="3414" y="1446"/>
                    </a:lnTo>
                    <a:lnTo>
                      <a:pt x="3414" y="583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394D7"/>
                  </a:gs>
                  <a:gs pos="100000">
                    <a:srgbClr val="2D598F"/>
                  </a:gs>
                </a:gsLst>
                <a:lin ang="2700000" scaled="1"/>
              </a:gradFill>
              <a:ln w="9525">
                <a:noFill/>
                <a:prstDash val="sysDash"/>
                <a:miter lim="800000"/>
                <a:headEnd/>
                <a:tailEnd/>
              </a:ln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400" b="1">
                  <a:solidFill>
                    <a:schemeClr val="bg1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344" name="Freeform 10"/>
              <p:cNvSpPr>
                <a:spLocks/>
              </p:cNvSpPr>
              <p:nvPr/>
            </p:nvSpPr>
            <p:spPr bwMode="auto">
              <a:xfrm>
                <a:off x="4572001" y="1149350"/>
                <a:ext cx="2709863" cy="4632325"/>
              </a:xfrm>
              <a:custGeom>
                <a:avLst/>
                <a:gdLst/>
                <a:ahLst/>
                <a:cxnLst>
                  <a:cxn ang="0">
                    <a:pos x="0" y="5837"/>
                  </a:cxn>
                  <a:cxn ang="0">
                    <a:pos x="3414" y="4391"/>
                  </a:cxn>
                  <a:cxn ang="0">
                    <a:pos x="3414" y="0"/>
                  </a:cxn>
                  <a:cxn ang="0">
                    <a:pos x="0" y="1446"/>
                  </a:cxn>
                  <a:cxn ang="0">
                    <a:pos x="0" y="5837"/>
                  </a:cxn>
                </a:cxnLst>
                <a:rect l="0" t="0" r="r" b="b"/>
                <a:pathLst>
                  <a:path w="3414" h="5837">
                    <a:moveTo>
                      <a:pt x="0" y="5837"/>
                    </a:moveTo>
                    <a:lnTo>
                      <a:pt x="3414" y="4391"/>
                    </a:lnTo>
                    <a:lnTo>
                      <a:pt x="3414" y="0"/>
                    </a:lnTo>
                    <a:lnTo>
                      <a:pt x="0" y="1446"/>
                    </a:lnTo>
                    <a:lnTo>
                      <a:pt x="0" y="583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284A80"/>
                  </a:gs>
                  <a:gs pos="100000">
                    <a:srgbClr val="030E1B"/>
                  </a:gs>
                </a:gsLst>
                <a:lin ang="2700000" scaled="1"/>
              </a:gradFill>
              <a:ln w="9525">
                <a:noFill/>
                <a:prstDash val="sysDash"/>
                <a:miter lim="800000"/>
                <a:headEnd/>
                <a:tailEnd/>
              </a:ln>
            </p:spPr>
            <p:txBody>
              <a:bodyPr lIns="18288" tIns="18288" rIns="18288" bIns="18288" anchor="ctr" anchorCtr="1"/>
              <a:lstStyle/>
              <a:p>
                <a:pPr algn="ctr">
                  <a:lnSpc>
                    <a:spcPct val="85000"/>
                  </a:lnSpc>
                  <a:spcBef>
                    <a:spcPct val="20000"/>
                  </a:spcBef>
                </a:pPr>
                <a:endParaRPr lang="en-US" sz="1400" b="1">
                  <a:solidFill>
                    <a:schemeClr val="bg1"/>
                  </a:solidFill>
                  <a:latin typeface="Arial Narrow" pitchFamily="112" charset="0"/>
                </a:endParaRPr>
              </a:p>
            </p:txBody>
          </p:sp>
        </p:grpSp>
        <p:grpSp>
          <p:nvGrpSpPr>
            <p:cNvPr id="345" name="Group 9401"/>
            <p:cNvGrpSpPr/>
            <p:nvPr/>
          </p:nvGrpSpPr>
          <p:grpSpPr>
            <a:xfrm>
              <a:off x="1371601" y="1949117"/>
              <a:ext cx="1279753" cy="1405505"/>
              <a:chOff x="2755900" y="1676400"/>
              <a:chExt cx="2996004" cy="3290401"/>
            </a:xfrm>
          </p:grpSpPr>
          <p:grpSp>
            <p:nvGrpSpPr>
              <p:cNvPr id="346" name="Group 21"/>
              <p:cNvGrpSpPr/>
              <p:nvPr/>
            </p:nvGrpSpPr>
            <p:grpSpPr>
              <a:xfrm>
                <a:off x="3505200" y="1676400"/>
                <a:ext cx="2246704" cy="2831404"/>
                <a:chOff x="2133600" y="551144"/>
                <a:chExt cx="2246704" cy="2831404"/>
              </a:xfrm>
            </p:grpSpPr>
            <p:grpSp>
              <p:nvGrpSpPr>
                <p:cNvPr id="364" name="Group 11"/>
                <p:cNvGrpSpPr/>
                <p:nvPr/>
              </p:nvGrpSpPr>
              <p:grpSpPr>
                <a:xfrm>
                  <a:off x="2133600" y="1503644"/>
                  <a:ext cx="1447800" cy="1544490"/>
                  <a:chOff x="1862138" y="0"/>
                  <a:chExt cx="5419726" cy="5781675"/>
                </a:xfrm>
              </p:grpSpPr>
              <p:sp>
                <p:nvSpPr>
                  <p:cNvPr id="377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8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9" name="Freeform 10"/>
                  <p:cNvSpPr>
                    <a:spLocks/>
                  </p:cNvSpPr>
                  <p:nvPr/>
                </p:nvSpPr>
                <p:spPr bwMode="auto">
                  <a:xfrm>
                    <a:off x="4572001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  <p:grpSp>
              <p:nvGrpSpPr>
                <p:cNvPr id="365" name="Group 11"/>
                <p:cNvGrpSpPr/>
                <p:nvPr/>
              </p:nvGrpSpPr>
              <p:grpSpPr>
                <a:xfrm>
                  <a:off x="2882900" y="1821144"/>
                  <a:ext cx="1497404" cy="1561404"/>
                  <a:chOff x="1862138" y="0"/>
                  <a:chExt cx="5605414" cy="5844994"/>
                </a:xfrm>
              </p:grpSpPr>
              <p:sp>
                <p:nvSpPr>
                  <p:cNvPr id="374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5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6" name="Freeform 10"/>
                  <p:cNvSpPr>
                    <a:spLocks/>
                  </p:cNvSpPr>
                  <p:nvPr/>
                </p:nvSpPr>
                <p:spPr bwMode="auto">
                  <a:xfrm>
                    <a:off x="4757689" y="1212671"/>
                    <a:ext cx="2709863" cy="4632323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  <p:grpSp>
              <p:nvGrpSpPr>
                <p:cNvPr id="366" name="Group 11"/>
                <p:cNvGrpSpPr/>
                <p:nvPr/>
              </p:nvGrpSpPr>
              <p:grpSpPr>
                <a:xfrm>
                  <a:off x="2133600" y="551144"/>
                  <a:ext cx="1447800" cy="1544490"/>
                  <a:chOff x="1862138" y="0"/>
                  <a:chExt cx="5419726" cy="5781675"/>
                </a:xfrm>
              </p:grpSpPr>
              <p:sp>
                <p:nvSpPr>
                  <p:cNvPr id="371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2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3" name="Freeform 10"/>
                  <p:cNvSpPr>
                    <a:spLocks/>
                  </p:cNvSpPr>
                  <p:nvPr/>
                </p:nvSpPr>
                <p:spPr bwMode="auto">
                  <a:xfrm>
                    <a:off x="4572001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  <p:grpSp>
              <p:nvGrpSpPr>
                <p:cNvPr id="367" name="Group 11"/>
                <p:cNvGrpSpPr/>
                <p:nvPr/>
              </p:nvGrpSpPr>
              <p:grpSpPr>
                <a:xfrm>
                  <a:off x="2882900" y="868644"/>
                  <a:ext cx="1457229" cy="1583451"/>
                  <a:chOff x="1862138" y="0"/>
                  <a:chExt cx="5455024" cy="5927522"/>
                </a:xfrm>
              </p:grpSpPr>
              <p:sp>
                <p:nvSpPr>
                  <p:cNvPr id="368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69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70" name="Freeform 10"/>
                  <p:cNvSpPr>
                    <a:spLocks/>
                  </p:cNvSpPr>
                  <p:nvPr/>
                </p:nvSpPr>
                <p:spPr bwMode="auto">
                  <a:xfrm>
                    <a:off x="4607299" y="1295199"/>
                    <a:ext cx="2709863" cy="4632323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</p:grpSp>
          <p:grpSp>
            <p:nvGrpSpPr>
              <p:cNvPr id="347" name="Group 22"/>
              <p:cNvGrpSpPr/>
              <p:nvPr/>
            </p:nvGrpSpPr>
            <p:grpSpPr>
              <a:xfrm>
                <a:off x="2755900" y="1993900"/>
                <a:ext cx="2409383" cy="2972901"/>
                <a:chOff x="2133600" y="551144"/>
                <a:chExt cx="2409383" cy="2972901"/>
              </a:xfrm>
            </p:grpSpPr>
            <p:grpSp>
              <p:nvGrpSpPr>
                <p:cNvPr id="348" name="Group 9404"/>
                <p:cNvGrpSpPr/>
                <p:nvPr/>
              </p:nvGrpSpPr>
              <p:grpSpPr>
                <a:xfrm>
                  <a:off x="2133600" y="1503644"/>
                  <a:ext cx="1447800" cy="1544490"/>
                  <a:chOff x="1862138" y="0"/>
                  <a:chExt cx="5419726" cy="5781675"/>
                </a:xfrm>
              </p:grpSpPr>
              <p:sp>
                <p:nvSpPr>
                  <p:cNvPr id="361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62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63" name="Freeform 10"/>
                  <p:cNvSpPr>
                    <a:spLocks/>
                  </p:cNvSpPr>
                  <p:nvPr/>
                </p:nvSpPr>
                <p:spPr bwMode="auto">
                  <a:xfrm>
                    <a:off x="4572001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  <p:grpSp>
              <p:nvGrpSpPr>
                <p:cNvPr id="349" name="Group 11"/>
                <p:cNvGrpSpPr/>
                <p:nvPr/>
              </p:nvGrpSpPr>
              <p:grpSpPr>
                <a:xfrm>
                  <a:off x="2882900" y="1821144"/>
                  <a:ext cx="1630901" cy="1702901"/>
                  <a:chOff x="1862138" y="0"/>
                  <a:chExt cx="6105151" cy="6374675"/>
                </a:xfrm>
              </p:grpSpPr>
              <p:sp>
                <p:nvSpPr>
                  <p:cNvPr id="358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59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60" name="Freeform 10"/>
                  <p:cNvSpPr>
                    <a:spLocks/>
                  </p:cNvSpPr>
                  <p:nvPr/>
                </p:nvSpPr>
                <p:spPr bwMode="auto">
                  <a:xfrm>
                    <a:off x="5257426" y="1742352"/>
                    <a:ext cx="2709863" cy="4632323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  <p:grpSp>
              <p:nvGrpSpPr>
                <p:cNvPr id="350" name="Group 11"/>
                <p:cNvGrpSpPr/>
                <p:nvPr/>
              </p:nvGrpSpPr>
              <p:grpSpPr>
                <a:xfrm>
                  <a:off x="2133600" y="551144"/>
                  <a:ext cx="1447800" cy="1544490"/>
                  <a:chOff x="1862138" y="0"/>
                  <a:chExt cx="5419726" cy="5781675"/>
                </a:xfrm>
              </p:grpSpPr>
              <p:sp>
                <p:nvSpPr>
                  <p:cNvPr id="355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56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57" name="Freeform 10"/>
                  <p:cNvSpPr>
                    <a:spLocks/>
                  </p:cNvSpPr>
                  <p:nvPr/>
                </p:nvSpPr>
                <p:spPr bwMode="auto">
                  <a:xfrm>
                    <a:off x="4572001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  <p:grpSp>
              <p:nvGrpSpPr>
                <p:cNvPr id="351" name="Group 11"/>
                <p:cNvGrpSpPr/>
                <p:nvPr/>
              </p:nvGrpSpPr>
              <p:grpSpPr>
                <a:xfrm>
                  <a:off x="2882900" y="868644"/>
                  <a:ext cx="1660083" cy="1644880"/>
                  <a:chOff x="1862138" y="0"/>
                  <a:chExt cx="6214390" cy="6157476"/>
                </a:xfrm>
              </p:grpSpPr>
              <p:sp>
                <p:nvSpPr>
                  <p:cNvPr id="352" name="Freeform 8"/>
                  <p:cNvSpPr>
                    <a:spLocks/>
                  </p:cNvSpPr>
                  <p:nvPr/>
                </p:nvSpPr>
                <p:spPr bwMode="auto">
                  <a:xfrm>
                    <a:off x="1862138" y="0"/>
                    <a:ext cx="5419725" cy="2298700"/>
                  </a:xfrm>
                  <a:custGeom>
                    <a:avLst/>
                    <a:gdLst/>
                    <a:ahLst/>
                    <a:cxnLst>
                      <a:cxn ang="0">
                        <a:pos x="6828" y="1448"/>
                      </a:cxn>
                      <a:cxn ang="0">
                        <a:pos x="3414" y="2896"/>
                      </a:cxn>
                      <a:cxn ang="0">
                        <a:pos x="0" y="1448"/>
                      </a:cxn>
                      <a:cxn ang="0">
                        <a:pos x="3414" y="0"/>
                      </a:cxn>
                      <a:cxn ang="0">
                        <a:pos x="6828" y="1448"/>
                      </a:cxn>
                    </a:cxnLst>
                    <a:rect l="0" t="0" r="r" b="b"/>
                    <a:pathLst>
                      <a:path w="6828" h="2896">
                        <a:moveTo>
                          <a:pt x="6828" y="1448"/>
                        </a:moveTo>
                        <a:lnTo>
                          <a:pt x="3414" y="2896"/>
                        </a:lnTo>
                        <a:lnTo>
                          <a:pt x="0" y="1448"/>
                        </a:lnTo>
                        <a:lnTo>
                          <a:pt x="3414" y="0"/>
                        </a:lnTo>
                        <a:lnTo>
                          <a:pt x="6828" y="1448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C9E7FF"/>
                      </a:gs>
                      <a:gs pos="100000">
                        <a:srgbClr val="749FD2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 dirty="0"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53" name="Freeform 9"/>
                  <p:cNvSpPr>
                    <a:spLocks/>
                  </p:cNvSpPr>
                  <p:nvPr/>
                </p:nvSpPr>
                <p:spPr bwMode="auto">
                  <a:xfrm>
                    <a:off x="1862138" y="1149350"/>
                    <a:ext cx="2709863" cy="4632325"/>
                  </a:xfrm>
                  <a:custGeom>
                    <a:avLst/>
                    <a:gdLst/>
                    <a:ahLst/>
                    <a:cxnLst>
                      <a:cxn ang="0">
                        <a:pos x="3414" y="5837"/>
                      </a:cxn>
                      <a:cxn ang="0">
                        <a:pos x="0" y="4391"/>
                      </a:cxn>
                      <a:cxn ang="0">
                        <a:pos x="0" y="0"/>
                      </a:cxn>
                      <a:cxn ang="0">
                        <a:pos x="3414" y="1446"/>
                      </a:cxn>
                      <a:cxn ang="0">
                        <a:pos x="3414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3414" y="5837"/>
                        </a:moveTo>
                        <a:lnTo>
                          <a:pt x="0" y="4391"/>
                        </a:lnTo>
                        <a:lnTo>
                          <a:pt x="0" y="0"/>
                        </a:lnTo>
                        <a:lnTo>
                          <a:pt x="3414" y="1446"/>
                        </a:lnTo>
                        <a:lnTo>
                          <a:pt x="3414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94D7"/>
                      </a:gs>
                      <a:gs pos="100000">
                        <a:srgbClr val="2D598F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  <p:sp>
                <p:nvSpPr>
                  <p:cNvPr id="354" name="Freeform 10"/>
                  <p:cNvSpPr>
                    <a:spLocks/>
                  </p:cNvSpPr>
                  <p:nvPr/>
                </p:nvSpPr>
                <p:spPr bwMode="auto">
                  <a:xfrm>
                    <a:off x="5366661" y="1525153"/>
                    <a:ext cx="2709867" cy="4632323"/>
                  </a:xfrm>
                  <a:custGeom>
                    <a:avLst/>
                    <a:gdLst/>
                    <a:ahLst/>
                    <a:cxnLst>
                      <a:cxn ang="0">
                        <a:pos x="0" y="5837"/>
                      </a:cxn>
                      <a:cxn ang="0">
                        <a:pos x="3414" y="4391"/>
                      </a:cxn>
                      <a:cxn ang="0">
                        <a:pos x="3414" y="0"/>
                      </a:cxn>
                      <a:cxn ang="0">
                        <a:pos x="0" y="1446"/>
                      </a:cxn>
                      <a:cxn ang="0">
                        <a:pos x="0" y="5837"/>
                      </a:cxn>
                    </a:cxnLst>
                    <a:rect l="0" t="0" r="r" b="b"/>
                    <a:pathLst>
                      <a:path w="3414" h="5837">
                        <a:moveTo>
                          <a:pt x="0" y="5837"/>
                        </a:moveTo>
                        <a:lnTo>
                          <a:pt x="3414" y="4391"/>
                        </a:lnTo>
                        <a:lnTo>
                          <a:pt x="3414" y="0"/>
                        </a:lnTo>
                        <a:lnTo>
                          <a:pt x="0" y="1446"/>
                        </a:lnTo>
                        <a:lnTo>
                          <a:pt x="0" y="5837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284A80"/>
                      </a:gs>
                      <a:gs pos="100000">
                        <a:srgbClr val="030E1B"/>
                      </a:gs>
                    </a:gsLst>
                    <a:lin ang="2700000" scaled="1"/>
                  </a:gradFill>
                  <a:ln w="9525">
                    <a:noFill/>
                    <a:prstDash val="sysDash"/>
                    <a:miter lim="800000"/>
                    <a:headEnd/>
                    <a:tailEnd/>
                  </a:ln>
                </p:spPr>
                <p:txBody>
                  <a:bodyPr lIns="18288" tIns="18288" rIns="18288" bIns="18288" anchor="ctr" anchorCtr="1"/>
                  <a:lstStyle/>
                  <a:p>
                    <a:pPr algn="ctr">
                      <a:lnSpc>
                        <a:spcPct val="85000"/>
                      </a:lnSpc>
                      <a:spcBef>
                        <a:spcPct val="20000"/>
                      </a:spcBef>
                    </a:pPr>
                    <a:endParaRPr lang="en-US" sz="1400" b="1">
                      <a:solidFill>
                        <a:schemeClr val="bg1"/>
                      </a:solidFill>
                      <a:latin typeface="Arial Narrow" pitchFamily="112" charset="0"/>
                    </a:endParaRPr>
                  </a:p>
                </p:txBody>
              </p:sp>
            </p:grpSp>
          </p:grpSp>
        </p:grpSp>
        <p:grpSp>
          <p:nvGrpSpPr>
            <p:cNvPr id="380" name="Group 9436"/>
            <p:cNvGrpSpPr/>
            <p:nvPr/>
          </p:nvGrpSpPr>
          <p:grpSpPr>
            <a:xfrm>
              <a:off x="1371600" y="462764"/>
              <a:ext cx="1290533" cy="1371239"/>
              <a:chOff x="200024" y="66675"/>
              <a:chExt cx="1927344" cy="2047875"/>
            </a:xfrm>
          </p:grpSpPr>
          <p:grpSp>
            <p:nvGrpSpPr>
              <p:cNvPr id="381" name="Group 183"/>
              <p:cNvGrpSpPr/>
              <p:nvPr/>
            </p:nvGrpSpPr>
            <p:grpSpPr>
              <a:xfrm>
                <a:off x="685799" y="66675"/>
                <a:ext cx="1441569" cy="1841500"/>
                <a:chOff x="685799" y="66675"/>
                <a:chExt cx="1441569" cy="1841500"/>
              </a:xfrm>
            </p:grpSpPr>
            <p:grpSp>
              <p:nvGrpSpPr>
                <p:cNvPr id="525" name="Group 111"/>
                <p:cNvGrpSpPr/>
                <p:nvPr/>
              </p:nvGrpSpPr>
              <p:grpSpPr>
                <a:xfrm>
                  <a:off x="685799" y="685800"/>
                  <a:ext cx="1441569" cy="1222375"/>
                  <a:chOff x="685799" y="685800"/>
                  <a:chExt cx="1441569" cy="1222375"/>
                </a:xfrm>
              </p:grpSpPr>
              <p:grpSp>
                <p:nvGrpSpPr>
                  <p:cNvPr id="597" name="Group 40"/>
                  <p:cNvGrpSpPr/>
                  <p:nvPr/>
                </p:nvGrpSpPr>
                <p:grpSpPr>
                  <a:xfrm>
                    <a:off x="685799" y="685800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633" name="Group 41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651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64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65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66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52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61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62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63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53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5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5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6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54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5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5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5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34" name="Group 42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635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4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5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36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4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37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4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38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3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4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598" name="Group 75"/>
                  <p:cNvGrpSpPr/>
                  <p:nvPr/>
                </p:nvGrpSpPr>
                <p:grpSpPr>
                  <a:xfrm>
                    <a:off x="1171574" y="892175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599" name="Group 76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617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30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31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32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18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27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28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29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19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24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25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26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20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21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22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23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00" name="Group 77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601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14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15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16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02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11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12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13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03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0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0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1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60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0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60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526" name="Group 112"/>
                <p:cNvGrpSpPr/>
                <p:nvPr/>
              </p:nvGrpSpPr>
              <p:grpSpPr>
                <a:xfrm>
                  <a:off x="685799" y="66675"/>
                  <a:ext cx="1441569" cy="1222375"/>
                  <a:chOff x="685799" y="685800"/>
                  <a:chExt cx="1441569" cy="1222375"/>
                </a:xfrm>
              </p:grpSpPr>
              <p:grpSp>
                <p:nvGrpSpPr>
                  <p:cNvPr id="527" name="Group 113"/>
                  <p:cNvGrpSpPr/>
                  <p:nvPr/>
                </p:nvGrpSpPr>
                <p:grpSpPr>
                  <a:xfrm>
                    <a:off x="685799" y="685800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563" name="Group 149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581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94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95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96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82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91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92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93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83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8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8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9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84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8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8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8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64" name="Group 150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565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7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8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66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7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67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7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68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6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7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528" name="Group 114"/>
                  <p:cNvGrpSpPr/>
                  <p:nvPr/>
                </p:nvGrpSpPr>
                <p:grpSpPr>
                  <a:xfrm>
                    <a:off x="1171574" y="892175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529" name="Group 115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547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60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61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62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48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57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58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59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49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54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55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56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50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51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52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53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30" name="Group 116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531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44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45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46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32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41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42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43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33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3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3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4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34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3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3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3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82" name="Group 184"/>
              <p:cNvGrpSpPr/>
              <p:nvPr/>
            </p:nvGrpSpPr>
            <p:grpSpPr>
              <a:xfrm>
                <a:off x="200024" y="273050"/>
                <a:ext cx="1441569" cy="1841500"/>
                <a:chOff x="685799" y="66675"/>
                <a:chExt cx="1441569" cy="1841500"/>
              </a:xfrm>
            </p:grpSpPr>
            <p:grpSp>
              <p:nvGrpSpPr>
                <p:cNvPr id="383" name="Group 185"/>
                <p:cNvGrpSpPr/>
                <p:nvPr/>
              </p:nvGrpSpPr>
              <p:grpSpPr>
                <a:xfrm>
                  <a:off x="685799" y="685800"/>
                  <a:ext cx="1441569" cy="1222375"/>
                  <a:chOff x="685799" y="685800"/>
                  <a:chExt cx="1441569" cy="1222375"/>
                </a:xfrm>
              </p:grpSpPr>
              <p:grpSp>
                <p:nvGrpSpPr>
                  <p:cNvPr id="455" name="Group 257"/>
                  <p:cNvGrpSpPr/>
                  <p:nvPr/>
                </p:nvGrpSpPr>
                <p:grpSpPr>
                  <a:xfrm>
                    <a:off x="685799" y="685800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491" name="Group 293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509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2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2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2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10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1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2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2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11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16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17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18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512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13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14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15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92" name="Group 294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493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06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07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08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94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03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04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05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95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500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01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502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96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97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98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99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456" name="Group 258"/>
                  <p:cNvGrpSpPr/>
                  <p:nvPr/>
                </p:nvGrpSpPr>
                <p:grpSpPr>
                  <a:xfrm>
                    <a:off x="1171574" y="892175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457" name="Group 259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475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8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9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76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8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77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8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78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7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8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58" name="Group 260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459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7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7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7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60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6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7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7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61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66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67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68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62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63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64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65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384" name="Group 186"/>
                <p:cNvGrpSpPr/>
                <p:nvPr/>
              </p:nvGrpSpPr>
              <p:grpSpPr>
                <a:xfrm>
                  <a:off x="685799" y="66675"/>
                  <a:ext cx="1441569" cy="1222375"/>
                  <a:chOff x="685799" y="685800"/>
                  <a:chExt cx="1441569" cy="1222375"/>
                </a:xfrm>
              </p:grpSpPr>
              <p:grpSp>
                <p:nvGrpSpPr>
                  <p:cNvPr id="385" name="Group 187"/>
                  <p:cNvGrpSpPr/>
                  <p:nvPr/>
                </p:nvGrpSpPr>
                <p:grpSpPr>
                  <a:xfrm>
                    <a:off x="685799" y="685800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421" name="Group 223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439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5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5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5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40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4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5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5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41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46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47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48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42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43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44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45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422" name="Group 224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423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36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37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38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24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33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34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35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25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89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30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6" cy="229869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31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32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26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27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28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29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386" name="Group 188"/>
                  <p:cNvGrpSpPr/>
                  <p:nvPr/>
                </p:nvGrpSpPr>
                <p:grpSpPr>
                  <a:xfrm>
                    <a:off x="1171574" y="892175"/>
                    <a:ext cx="955794" cy="1016000"/>
                    <a:chOff x="2755900" y="1676400"/>
                    <a:chExt cx="2946400" cy="3131990"/>
                  </a:xfrm>
                </p:grpSpPr>
                <p:grpSp>
                  <p:nvGrpSpPr>
                    <p:cNvPr id="387" name="Group 189"/>
                    <p:cNvGrpSpPr/>
                    <p:nvPr/>
                  </p:nvGrpSpPr>
                  <p:grpSpPr>
                    <a:xfrm>
                      <a:off x="3505200" y="16764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405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18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9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20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06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15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6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7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07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1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408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0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1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88" name="Group 190"/>
                    <p:cNvGrpSpPr/>
                    <p:nvPr/>
                  </p:nvGrpSpPr>
                  <p:grpSpPr>
                    <a:xfrm>
                      <a:off x="2755900" y="1993900"/>
                      <a:ext cx="2197100" cy="2814490"/>
                      <a:chOff x="2133600" y="551144"/>
                      <a:chExt cx="2197100" cy="2814490"/>
                    </a:xfrm>
                  </p:grpSpPr>
                  <p:grpSp>
                    <p:nvGrpSpPr>
                      <p:cNvPr id="389" name="Group 11"/>
                      <p:cNvGrpSpPr/>
                      <p:nvPr/>
                    </p:nvGrpSpPr>
                    <p:grpSpPr>
                      <a:xfrm>
                        <a:off x="2133600" y="1503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402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03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04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390" name="Group 11"/>
                      <p:cNvGrpSpPr/>
                      <p:nvPr/>
                    </p:nvGrpSpPr>
                    <p:grpSpPr>
                      <a:xfrm>
                        <a:off x="2882900" y="182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399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00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401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391" name="Group 11"/>
                      <p:cNvGrpSpPr/>
                      <p:nvPr/>
                    </p:nvGrpSpPr>
                    <p:grpSpPr>
                      <a:xfrm>
                        <a:off x="2133600" y="5511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396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397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398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  <p:grpSp>
                    <p:nvGrpSpPr>
                      <p:cNvPr id="392" name="Group 11"/>
                      <p:cNvGrpSpPr/>
                      <p:nvPr/>
                    </p:nvGrpSpPr>
                    <p:grpSpPr>
                      <a:xfrm>
                        <a:off x="2882900" y="868644"/>
                        <a:ext cx="1447800" cy="1544490"/>
                        <a:chOff x="1862138" y="0"/>
                        <a:chExt cx="5419726" cy="5781675"/>
                      </a:xfrm>
                    </p:grpSpPr>
                    <p:sp>
                      <p:nvSpPr>
                        <p:cNvPr id="393" name="Freeform 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0"/>
                          <a:ext cx="5419725" cy="229870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828" y="1448"/>
                            </a:cxn>
                            <a:cxn ang="0">
                              <a:pos x="3414" y="2896"/>
                            </a:cxn>
                            <a:cxn ang="0">
                              <a:pos x="0" y="1448"/>
                            </a:cxn>
                            <a:cxn ang="0">
                              <a:pos x="3414" y="0"/>
                            </a:cxn>
                            <a:cxn ang="0">
                              <a:pos x="6828" y="1448"/>
                            </a:cxn>
                          </a:cxnLst>
                          <a:rect l="0" t="0" r="r" b="b"/>
                          <a:pathLst>
                            <a:path w="6828" h="2896">
                              <a:moveTo>
                                <a:pt x="6828" y="1448"/>
                              </a:moveTo>
                              <a:lnTo>
                                <a:pt x="3414" y="2896"/>
                              </a:lnTo>
                              <a:lnTo>
                                <a:pt x="0" y="1448"/>
                              </a:lnTo>
                              <a:lnTo>
                                <a:pt x="3414" y="0"/>
                              </a:lnTo>
                              <a:lnTo>
                                <a:pt x="6828" y="1448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C9E7FF"/>
                            </a:gs>
                            <a:gs pos="100000">
                              <a:srgbClr val="749FD2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 dirty="0"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394" name="Freeform 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2138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14" y="5837"/>
                            </a:cxn>
                            <a:cxn ang="0">
                              <a:pos x="0" y="4391"/>
                            </a:cxn>
                            <a:cxn ang="0">
                              <a:pos x="0" y="0"/>
                            </a:cxn>
                            <a:cxn ang="0">
                              <a:pos x="3414" y="1446"/>
                            </a:cxn>
                            <a:cxn ang="0">
                              <a:pos x="3414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3414" y="5837"/>
                              </a:moveTo>
                              <a:lnTo>
                                <a:pt x="0" y="4391"/>
                              </a:lnTo>
                              <a:lnTo>
                                <a:pt x="0" y="0"/>
                              </a:lnTo>
                              <a:lnTo>
                                <a:pt x="3414" y="1446"/>
                              </a:lnTo>
                              <a:lnTo>
                                <a:pt x="3414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7394D7"/>
                            </a:gs>
                            <a:gs pos="100000">
                              <a:srgbClr val="2D598F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  <p:sp>
                      <p:nvSpPr>
                        <p:cNvPr id="395" name="Freeform 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72001" y="1149350"/>
                          <a:ext cx="2709863" cy="463232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37"/>
                            </a:cxn>
                            <a:cxn ang="0">
                              <a:pos x="3414" y="4391"/>
                            </a:cxn>
                            <a:cxn ang="0">
                              <a:pos x="3414" y="0"/>
                            </a:cxn>
                            <a:cxn ang="0">
                              <a:pos x="0" y="1446"/>
                            </a:cxn>
                            <a:cxn ang="0">
                              <a:pos x="0" y="5837"/>
                            </a:cxn>
                          </a:cxnLst>
                          <a:rect l="0" t="0" r="r" b="b"/>
                          <a:pathLst>
                            <a:path w="3414" h="5837">
                              <a:moveTo>
                                <a:pt x="0" y="5837"/>
                              </a:moveTo>
                              <a:lnTo>
                                <a:pt x="3414" y="4391"/>
                              </a:lnTo>
                              <a:lnTo>
                                <a:pt x="3414" y="0"/>
                              </a:lnTo>
                              <a:lnTo>
                                <a:pt x="0" y="1446"/>
                              </a:lnTo>
                              <a:lnTo>
                                <a:pt x="0" y="5837"/>
                              </a:lnTo>
                              <a:close/>
                            </a:path>
                          </a:pathLst>
                        </a:custGeom>
                        <a:gradFill rotWithShape="0">
                          <a:gsLst>
                            <a:gs pos="0">
                              <a:srgbClr val="284A80"/>
                            </a:gs>
                            <a:gs pos="100000">
                              <a:srgbClr val="030E1B"/>
                            </a:gs>
                          </a:gsLst>
                          <a:lin ang="2700000" scaled="1"/>
                        </a:gradFill>
                        <a:ln w="9525">
                          <a:noFill/>
                          <a:prstDash val="sysDash"/>
                          <a:miter lim="800000"/>
                          <a:headEnd/>
                          <a:tailEnd/>
                        </a:ln>
                      </p:spPr>
                      <p:txBody>
                        <a:bodyPr lIns="18288" tIns="18288" rIns="18288" bIns="18288" anchor="ctr" anchorCtr="1"/>
                        <a:lstStyle/>
                        <a:p>
                          <a:pPr algn="ctr">
                            <a:lnSpc>
                              <a:spcPct val="85000"/>
                            </a:lnSpc>
                            <a:spcBef>
                              <a:spcPct val="20000"/>
                            </a:spcBef>
                          </a:pPr>
                          <a:endParaRPr lang="en-US" sz="1400" b="1">
                            <a:solidFill>
                              <a:schemeClr val="bg1"/>
                            </a:solidFill>
                            <a:latin typeface="Arial Narrow" pitchFamily="112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  <p:sp>
          <p:nvSpPr>
            <p:cNvPr id="667" name="AutoShape 110"/>
            <p:cNvSpPr>
              <a:spLocks noChangeArrowheads="1"/>
            </p:cNvSpPr>
            <p:nvPr/>
          </p:nvSpPr>
          <p:spPr bwMode="auto">
            <a:xfrm rot="5400000">
              <a:off x="1692094" y="1716165"/>
              <a:ext cx="594734" cy="450170"/>
            </a:xfrm>
            <a:prstGeom prst="rightArrow">
              <a:avLst>
                <a:gd name="adj1" fmla="val 55843"/>
                <a:gd name="adj2" fmla="val 49879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0A317A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68" name="AutoShape 110"/>
            <p:cNvSpPr>
              <a:spLocks noChangeArrowheads="1"/>
            </p:cNvSpPr>
            <p:nvPr/>
          </p:nvSpPr>
          <p:spPr bwMode="auto">
            <a:xfrm rot="5400000">
              <a:off x="1692094" y="3193133"/>
              <a:ext cx="594734" cy="450170"/>
            </a:xfrm>
            <a:prstGeom prst="rightArrow">
              <a:avLst>
                <a:gd name="adj1" fmla="val 55843"/>
                <a:gd name="adj2" fmla="val 49879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0A317A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338" name="TextBox 88">
            <a:extLst>
              <a:ext uri="{FF2B5EF4-FFF2-40B4-BE49-F238E27FC236}">
                <a16:creationId xmlns:a16="http://schemas.microsoft.com/office/drawing/2014/main" id="{7F4C31DC-3B5D-D34F-B55C-FD766B64834C}"/>
              </a:ext>
            </a:extLst>
          </p:cNvPr>
          <p:cNvSpPr txBox="1"/>
          <p:nvPr/>
        </p:nvSpPr>
        <p:spPr>
          <a:xfrm>
            <a:off x="362061" y="22031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微软雅黑" pitchFamily="34" charset="-122"/>
              </a:rPr>
              <a:t>ÇÖZÜM NEDİR</a:t>
            </a:r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Bahnschrift Condensed" panose="020B0502040204020203" pitchFamily="34" charset="0"/>
                <a:ea typeface="微软雅黑" pitchFamily="34" charset="-122"/>
              </a:rPr>
              <a:t>?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Bahnschrift Condensed" panose="020B0502040204020203" pitchFamily="34" charset="0"/>
              <a:ea typeface="微软雅黑" pitchFamily="34" charset="-122"/>
            </a:endParaRP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6A7EAF3A-B491-412C-B0FB-58F9580B0A32}"/>
              </a:ext>
            </a:extLst>
          </p:cNvPr>
          <p:cNvSpPr/>
          <p:nvPr/>
        </p:nvSpPr>
        <p:spPr>
          <a:xfrm>
            <a:off x="8435636" y="325159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E8AF819-11E3-44D9-9707-325493179782}"/>
              </a:ext>
            </a:extLst>
          </p:cNvPr>
          <p:cNvSpPr/>
          <p:nvPr/>
        </p:nvSpPr>
        <p:spPr>
          <a:xfrm>
            <a:off x="8435636" y="3493958"/>
            <a:ext cx="683567" cy="1289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17F5CF72-92AE-4973-8050-D5D96E25C97C}"/>
              </a:ext>
            </a:extLst>
          </p:cNvPr>
          <p:cNvSpPr/>
          <p:nvPr/>
        </p:nvSpPr>
        <p:spPr>
          <a:xfrm>
            <a:off x="8435635" y="373083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A2D90DF7-060C-4B72-8033-D68433F3C9C2}"/>
              </a:ext>
            </a:extLst>
          </p:cNvPr>
          <p:cNvSpPr/>
          <p:nvPr/>
        </p:nvSpPr>
        <p:spPr>
          <a:xfrm>
            <a:off x="8435638" y="395716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83FA13C-72CD-420D-B4C8-04D2397C715F}"/>
              </a:ext>
            </a:extLst>
          </p:cNvPr>
          <p:cNvSpPr/>
          <p:nvPr/>
        </p:nvSpPr>
        <p:spPr>
          <a:xfrm>
            <a:off x="8435636" y="4186932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5B42571D-78D7-4B8C-B3E1-4387E9A08FF9}"/>
              </a:ext>
            </a:extLst>
          </p:cNvPr>
          <p:cNvSpPr/>
          <p:nvPr/>
        </p:nvSpPr>
        <p:spPr>
          <a:xfrm>
            <a:off x="8435637" y="4436401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35CCD861-2A99-4F00-AF8F-28442AAC7831}"/>
              </a:ext>
            </a:extLst>
          </p:cNvPr>
          <p:cNvSpPr/>
          <p:nvPr/>
        </p:nvSpPr>
        <p:spPr>
          <a:xfrm>
            <a:off x="8435634" y="468021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1BBDC4-EB39-4AFB-847D-39E5DF30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3898776" cy="342898"/>
          </a:xfrm>
        </p:spPr>
        <p:txBody>
          <a:bodyPr>
            <a:noAutofit/>
          </a:bodyPr>
          <a:lstStyle/>
          <a:p>
            <a:r>
              <a:rPr lang="tr-TR" sz="2400" dirty="0">
                <a:latin typeface="Bahnschrift Light Condensed" panose="020B0502040204020203" pitchFamily="34" charset="0"/>
              </a:rPr>
              <a:t>Hangi Yöntem ile Çözüm Geliştirildi?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A8DB4E-1D52-4B6B-82C4-D75102F8F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69" y="874514"/>
            <a:ext cx="3538736" cy="3394472"/>
          </a:xfrm>
        </p:spPr>
        <p:txBody>
          <a:bodyPr>
            <a:normAutofit/>
          </a:bodyPr>
          <a:lstStyle/>
          <a:p>
            <a:r>
              <a:rPr lang="tr-TR" sz="1400" dirty="0"/>
              <a:t>Çözüm temel olarak sınıflandırma yöntemi ile çözüldü fakat bu projede  algoritma olarak yapay zeka ve yapay sinir ağları kullanılmaması bu projenin bize sunmuş olduğu en değerli yeniliktir.</a:t>
            </a:r>
          </a:p>
          <a:p>
            <a:endParaRPr lang="tr-TR" sz="1400" dirty="0"/>
          </a:p>
          <a:p>
            <a:r>
              <a:rPr lang="tr-TR" sz="1400" dirty="0"/>
              <a:t>Sınıflandırma işlemimizi kelimelerden oluşan doğal bir sinir ağı geliştirdik bize gelen metindeki kelimeler bu doğal sinir ağından geçiyor ve  bu kelimelerin haber türlerine uzaklığı hesaplanarak sınıflandırma  yapılıyor.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49734F7-DD70-4DCE-B47A-FC2DB06F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739304"/>
            <a:ext cx="4786858" cy="406227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4F89AD8-5139-4628-B9D3-5D6047D4B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-92545"/>
            <a:ext cx="1502626" cy="1872208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6FC55600-406B-46D9-912A-2D668E82EB3D}"/>
              </a:ext>
            </a:extLst>
          </p:cNvPr>
          <p:cNvSpPr txBox="1"/>
          <p:nvPr/>
        </p:nvSpPr>
        <p:spPr>
          <a:xfrm rot="21165304">
            <a:off x="7920225" y="231853"/>
            <a:ext cx="110318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dirty="0" err="1">
                <a:latin typeface="Bodoni MT Condensed" panose="02070606080606020203" pitchFamily="18" charset="0"/>
              </a:rPr>
              <a:t>Corpusun</a:t>
            </a:r>
            <a:r>
              <a:rPr lang="tr-TR" sz="1050" dirty="0">
                <a:latin typeface="Bodoni MT Condensed" panose="02070606080606020203" pitchFamily="18" charset="0"/>
              </a:rPr>
              <a:t> düzenlenmesi</a:t>
            </a:r>
          </a:p>
          <a:p>
            <a:endParaRPr lang="tr-TR" sz="1050" dirty="0">
              <a:latin typeface="Bodoni MT Condensed" panose="02070606080606020203" pitchFamily="18" charset="0"/>
            </a:endParaRPr>
          </a:p>
          <a:p>
            <a:r>
              <a:rPr lang="tr-TR" sz="1050" dirty="0">
                <a:latin typeface="Bodoni MT Condensed" panose="02070606080606020203" pitchFamily="18" charset="0"/>
              </a:rPr>
              <a:t>Doğal Sinir Ağının </a:t>
            </a:r>
          </a:p>
          <a:p>
            <a:r>
              <a:rPr lang="tr-TR" sz="1050" dirty="0">
                <a:latin typeface="Bodoni MT Condensed" panose="02070606080606020203" pitchFamily="18" charset="0"/>
              </a:rPr>
              <a:t>Oluşturulması</a:t>
            </a:r>
          </a:p>
          <a:p>
            <a:endParaRPr lang="tr-TR" sz="1050" dirty="0">
              <a:latin typeface="Bodoni MT Condensed" panose="02070606080606020203" pitchFamily="18" charset="0"/>
            </a:endParaRPr>
          </a:p>
          <a:p>
            <a:r>
              <a:rPr lang="tr-TR" sz="1050" dirty="0">
                <a:latin typeface="Bodoni MT Condensed" panose="02070606080606020203" pitchFamily="18" charset="0"/>
              </a:rPr>
              <a:t>Gelen haber metninin </a:t>
            </a:r>
          </a:p>
          <a:p>
            <a:r>
              <a:rPr lang="tr-TR" sz="1050" dirty="0">
                <a:latin typeface="Bodoni MT Condensed" panose="02070606080606020203" pitchFamily="18" charset="0"/>
              </a:rPr>
              <a:t>düzenlenmesi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1FEBB6AB-C412-4E78-8C21-2B73DE14A2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067">
            <a:off x="7722252" y="367550"/>
            <a:ext cx="200479" cy="19284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A98E469-2864-4C48-BB38-33C50E65F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067">
            <a:off x="7773549" y="706555"/>
            <a:ext cx="200479" cy="192848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D63EFBAA-9150-44DE-BD38-A9865FA3A1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067">
            <a:off x="7830696" y="1125644"/>
            <a:ext cx="200479" cy="192848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61881CC9-294E-47C3-BEDD-A5EB1C9B0E63}"/>
              </a:ext>
            </a:extLst>
          </p:cNvPr>
          <p:cNvSpPr/>
          <p:nvPr/>
        </p:nvSpPr>
        <p:spPr>
          <a:xfrm>
            <a:off x="8435636" y="325159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496D5711-D412-4E45-8F3B-D465458833A2}"/>
              </a:ext>
            </a:extLst>
          </p:cNvPr>
          <p:cNvSpPr/>
          <p:nvPr/>
        </p:nvSpPr>
        <p:spPr>
          <a:xfrm>
            <a:off x="8444563" y="3736285"/>
            <a:ext cx="683567" cy="1289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6F4B7535-2741-43A6-8482-0F4C99C2B0C4}"/>
              </a:ext>
            </a:extLst>
          </p:cNvPr>
          <p:cNvSpPr/>
          <p:nvPr/>
        </p:nvSpPr>
        <p:spPr>
          <a:xfrm>
            <a:off x="8445477" y="3496668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4AC09B0-FCEB-4929-99EF-49A91E7B55F0}"/>
              </a:ext>
            </a:extLst>
          </p:cNvPr>
          <p:cNvSpPr/>
          <p:nvPr/>
        </p:nvSpPr>
        <p:spPr>
          <a:xfrm>
            <a:off x="8435638" y="395716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6606C50-C78A-402B-9E65-64681878D80B}"/>
              </a:ext>
            </a:extLst>
          </p:cNvPr>
          <p:cNvSpPr/>
          <p:nvPr/>
        </p:nvSpPr>
        <p:spPr>
          <a:xfrm>
            <a:off x="8435636" y="4186932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2CD1F02E-B86A-4EEF-B2FD-478D4BE71A90}"/>
              </a:ext>
            </a:extLst>
          </p:cNvPr>
          <p:cNvSpPr/>
          <p:nvPr/>
        </p:nvSpPr>
        <p:spPr>
          <a:xfrm>
            <a:off x="8435637" y="4436401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3E8C08D5-91A4-435E-8023-639DEA70F43D}"/>
              </a:ext>
            </a:extLst>
          </p:cNvPr>
          <p:cNvSpPr/>
          <p:nvPr/>
        </p:nvSpPr>
        <p:spPr>
          <a:xfrm>
            <a:off x="8435634" y="468021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22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8">
            <a:extLst>
              <a:ext uri="{FF2B5EF4-FFF2-40B4-BE49-F238E27FC236}">
                <a16:creationId xmlns:a16="http://schemas.microsoft.com/office/drawing/2014/main" id="{E08556A1-CCED-284A-A692-BDBB6D71D18F}"/>
              </a:ext>
            </a:extLst>
          </p:cNvPr>
          <p:cNvSpPr txBox="1"/>
          <p:nvPr/>
        </p:nvSpPr>
        <p:spPr>
          <a:xfrm>
            <a:off x="2339752" y="195486"/>
            <a:ext cx="796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itchFamily="34" charset="-122"/>
              </a:rPr>
              <a:t>Haber G Programının Demo Gösterim Videosu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lt"/>
              <a:ea typeface="微软雅黑" pitchFamily="34" charset="-122"/>
            </a:endParaRPr>
          </a:p>
        </p:txBody>
      </p:sp>
      <p:pic>
        <p:nvPicPr>
          <p:cNvPr id="3" name="Resim 2">
            <a:hlinkClick r:id="rId3"/>
            <a:extLst>
              <a:ext uri="{FF2B5EF4-FFF2-40B4-BE49-F238E27FC236}">
                <a16:creationId xmlns:a16="http://schemas.microsoft.com/office/drawing/2014/main" id="{4F0F5428-875D-460E-98E2-6E9914230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9582"/>
            <a:ext cx="2808312" cy="2808312"/>
          </a:xfrm>
          <a:prstGeom prst="rect">
            <a:avLst/>
          </a:prstGeom>
        </p:spPr>
      </p:pic>
      <p:pic>
        <p:nvPicPr>
          <p:cNvPr id="7" name="Resim 6">
            <a:hlinkClick r:id="rId6"/>
            <a:extLst>
              <a:ext uri="{FF2B5EF4-FFF2-40B4-BE49-F238E27FC236}">
                <a16:creationId xmlns:a16="http://schemas.microsoft.com/office/drawing/2014/main" id="{6265B78E-8F62-408B-B764-A77235BF2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553449"/>
            <a:ext cx="3575497" cy="2316519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458C374A-FA6C-43BE-ACDF-967CCE15938A}"/>
              </a:ext>
            </a:extLst>
          </p:cNvPr>
          <p:cNvSpPr txBox="1"/>
          <p:nvPr/>
        </p:nvSpPr>
        <p:spPr>
          <a:xfrm>
            <a:off x="1187624" y="98757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Tanıtım Videosu-1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95027DC-E25C-4FF1-855A-9A273948F62C}"/>
              </a:ext>
            </a:extLst>
          </p:cNvPr>
          <p:cNvSpPr txBox="1"/>
          <p:nvPr/>
        </p:nvSpPr>
        <p:spPr>
          <a:xfrm>
            <a:off x="5204112" y="95530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Tanıtım Videosu-2</a:t>
            </a:r>
          </a:p>
          <a:p>
            <a:r>
              <a:rPr lang="tr-TR" dirty="0"/>
              <a:t>      (Açıklayıcı)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5CC26A7D-6DC2-40A3-A6AB-0BB22D41B73F}"/>
              </a:ext>
            </a:extLst>
          </p:cNvPr>
          <p:cNvSpPr/>
          <p:nvPr/>
        </p:nvSpPr>
        <p:spPr>
          <a:xfrm>
            <a:off x="8433171" y="329183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48C7A7EA-EFB1-4DE1-982B-8CF6FFA3881F}"/>
              </a:ext>
            </a:extLst>
          </p:cNvPr>
          <p:cNvSpPr/>
          <p:nvPr/>
        </p:nvSpPr>
        <p:spPr>
          <a:xfrm>
            <a:off x="8433171" y="3534193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06EACC2D-4E27-41D2-9DE2-AA545B2E0568}"/>
              </a:ext>
            </a:extLst>
          </p:cNvPr>
          <p:cNvSpPr/>
          <p:nvPr/>
        </p:nvSpPr>
        <p:spPr>
          <a:xfrm>
            <a:off x="8433170" y="377106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A3A429C-C189-4D39-AD8F-7B420C0C3516}"/>
              </a:ext>
            </a:extLst>
          </p:cNvPr>
          <p:cNvSpPr/>
          <p:nvPr/>
        </p:nvSpPr>
        <p:spPr>
          <a:xfrm>
            <a:off x="8433173" y="3997401"/>
            <a:ext cx="683567" cy="1289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B8CD2D45-A75B-4B41-9D38-47CF576052E9}"/>
              </a:ext>
            </a:extLst>
          </p:cNvPr>
          <p:cNvSpPr/>
          <p:nvPr/>
        </p:nvSpPr>
        <p:spPr>
          <a:xfrm>
            <a:off x="8433171" y="4227167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D20185DF-1C8C-43A1-9790-E93F48AD192E}"/>
              </a:ext>
            </a:extLst>
          </p:cNvPr>
          <p:cNvSpPr/>
          <p:nvPr/>
        </p:nvSpPr>
        <p:spPr>
          <a:xfrm>
            <a:off x="8433172" y="447663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839261A8-B798-41A7-AD06-59DCA4F928FE}"/>
              </a:ext>
            </a:extLst>
          </p:cNvPr>
          <p:cNvSpPr/>
          <p:nvPr/>
        </p:nvSpPr>
        <p:spPr>
          <a:xfrm>
            <a:off x="8433169" y="472045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>
            <a:off x="1681701" y="775148"/>
            <a:ext cx="5595777" cy="1050444"/>
            <a:chOff x="898608" y="1151467"/>
            <a:chExt cx="4329559" cy="719748"/>
          </a:xfrm>
        </p:grpSpPr>
        <p:sp>
          <p:nvSpPr>
            <p:cNvPr id="5" name="Round Same Side Corner Rectangle 46"/>
            <p:cNvSpPr/>
            <p:nvPr/>
          </p:nvSpPr>
          <p:spPr>
            <a:xfrm>
              <a:off x="2400826" y="1244682"/>
              <a:ext cx="1371600" cy="626533"/>
            </a:xfrm>
            <a:prstGeom prst="round2SameRect">
              <a:avLst/>
            </a:prstGeom>
            <a:gradFill flip="none" rotWithShape="1">
              <a:gsLst>
                <a:gs pos="20000">
                  <a:srgbClr val="1B3E20"/>
                </a:gs>
                <a:gs pos="100000">
                  <a:srgbClr val="74BD87"/>
                </a:gs>
              </a:gsLst>
              <a:lin ang="16200000" scaled="1"/>
              <a:tileRect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tIns="0" anchor="t" anchorCtr="1"/>
            <a:lstStyle/>
            <a:p>
              <a:pPr algn="ctr"/>
              <a:r>
                <a:rPr lang="tr-TR" dirty="0">
                  <a:solidFill>
                    <a:srgbClr val="FFFFFF"/>
                  </a:solidFill>
                  <a:latin typeface="+mj-lt"/>
                  <a:cs typeface="Arial" pitchFamily="34" charset="0"/>
                </a:rPr>
                <a:t>FURKAN</a:t>
              </a:r>
              <a:endParaRPr lang="en-US" dirty="0">
                <a:solidFill>
                  <a:srgbClr val="FFFFFF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" name="Round Same Side Corner Rectangle 59"/>
            <p:cNvSpPr/>
            <p:nvPr/>
          </p:nvSpPr>
          <p:spPr>
            <a:xfrm>
              <a:off x="3856567" y="1151467"/>
              <a:ext cx="1371600" cy="533400"/>
            </a:xfrm>
            <a:prstGeom prst="round2Same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tIns="0" anchor="t" anchorCtr="1"/>
            <a:lstStyle/>
            <a:p>
              <a:pPr algn="ctr"/>
              <a:r>
                <a:rPr lang="tr-TR" dirty="0">
                  <a:solidFill>
                    <a:srgbClr val="FFFFFF"/>
                  </a:solidFill>
                  <a:latin typeface="+mj-lt"/>
                  <a:cs typeface="Arial" pitchFamily="34" charset="0"/>
                </a:rPr>
                <a:t>HALİL</a:t>
              </a:r>
              <a:endParaRPr lang="en-US" dirty="0">
                <a:solidFill>
                  <a:srgbClr val="FFFFFF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7" name="Round Same Side Corner Rectangle 41"/>
            <p:cNvSpPr/>
            <p:nvPr/>
          </p:nvSpPr>
          <p:spPr>
            <a:xfrm>
              <a:off x="898608" y="1190574"/>
              <a:ext cx="1371600" cy="533400"/>
            </a:xfrm>
            <a:prstGeom prst="round2SameRect">
              <a:avLst/>
            </a:prstGeom>
            <a:gradFill flip="none" rotWithShape="1">
              <a:gsLst>
                <a:gs pos="20000">
                  <a:srgbClr val="10253F"/>
                </a:gs>
                <a:gs pos="100000">
                  <a:srgbClr val="558ED5"/>
                </a:gs>
              </a:gsLst>
              <a:lin ang="16200000" scaled="1"/>
              <a:tileRect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tIns="0" anchor="t" anchorCtr="1"/>
            <a:lstStyle/>
            <a:p>
              <a:pPr algn="ctr"/>
              <a:r>
                <a:rPr lang="tr-TR" dirty="0">
                  <a:solidFill>
                    <a:srgbClr val="FFFFFF"/>
                  </a:solidFill>
                  <a:latin typeface="+mj-lt"/>
                  <a:cs typeface="Arial" pitchFamily="34" charset="0"/>
                </a:rPr>
                <a:t>ATAKAN</a:t>
              </a:r>
              <a:endParaRPr lang="en-US" dirty="0">
                <a:solidFill>
                  <a:srgbClr val="FFFFFF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8" name="AutoShape 105"/>
          <p:cNvSpPr>
            <a:spLocks noChangeArrowheads="1"/>
          </p:cNvSpPr>
          <p:nvPr/>
        </p:nvSpPr>
        <p:spPr bwMode="auto">
          <a:xfrm>
            <a:off x="1583468" y="1676400"/>
            <a:ext cx="6769100" cy="100965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Rectangle 32"/>
          <p:cNvSpPr/>
          <p:nvPr/>
        </p:nvSpPr>
        <p:spPr>
          <a:xfrm>
            <a:off x="1602783" y="1969877"/>
            <a:ext cx="1882271" cy="3524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rgbClr val="FFFFFF"/>
                </a:solidFill>
                <a:latin typeface="Arial Narrow" pitchFamily="34" charset="0"/>
                <a:cs typeface="Arial" pitchFamily="34" charset="0"/>
              </a:rPr>
              <a:t>10-16 Temmuz</a:t>
            </a:r>
            <a:endParaRPr lang="en-US" sz="2000" dirty="0">
              <a:solidFill>
                <a:srgbClr val="FFFFFF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Rectangle 70"/>
          <p:cNvSpPr>
            <a:spLocks noChangeArrowheads="1"/>
          </p:cNvSpPr>
          <p:nvPr/>
        </p:nvSpPr>
        <p:spPr bwMode="auto">
          <a:xfrm>
            <a:off x="1546989" y="3164086"/>
            <a:ext cx="209146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r>
              <a:rPr lang="tr-TR" sz="1600" dirty="0">
                <a:latin typeface="+mj-lt"/>
              </a:rPr>
              <a:t>Kelime Kök ve Morfolojik İnceleme</a:t>
            </a:r>
          </a:p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endParaRPr lang="tr-TR" sz="1600" dirty="0">
              <a:latin typeface="+mj-lt"/>
            </a:endParaRPr>
          </a:p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r>
              <a:rPr lang="tr-TR" sz="1600" dirty="0" err="1">
                <a:latin typeface="+mj-lt"/>
              </a:rPr>
              <a:t>Corpus</a:t>
            </a:r>
            <a:r>
              <a:rPr lang="tr-TR" sz="1600" dirty="0">
                <a:latin typeface="+mj-lt"/>
              </a:rPr>
              <a:t> Oluşturma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tr-TR" sz="1600" dirty="0">
                <a:latin typeface="+mj-lt"/>
              </a:rPr>
              <a:t> </a:t>
            </a:r>
          </a:p>
        </p:txBody>
      </p:sp>
      <p:grpSp>
        <p:nvGrpSpPr>
          <p:cNvPr id="11" name="Group 27"/>
          <p:cNvGrpSpPr/>
          <p:nvPr/>
        </p:nvGrpSpPr>
        <p:grpSpPr>
          <a:xfrm>
            <a:off x="1377532" y="1362238"/>
            <a:ext cx="6204115" cy="1639341"/>
            <a:chOff x="142616" y="1453079"/>
            <a:chExt cx="4163503" cy="1100141"/>
          </a:xfrm>
        </p:grpSpPr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1401852" y="1554757"/>
              <a:ext cx="1652931" cy="919685"/>
            </a:xfrm>
            <a:custGeom>
              <a:avLst/>
              <a:gdLst/>
              <a:ahLst/>
              <a:cxnLst>
                <a:cxn ang="0">
                  <a:pos x="5749" y="1787"/>
                </a:cxn>
                <a:cxn ang="0">
                  <a:pos x="5679" y="2072"/>
                </a:cxn>
                <a:cxn ang="0">
                  <a:pos x="5595" y="2262"/>
                </a:cxn>
                <a:cxn ang="0">
                  <a:pos x="5434" y="2502"/>
                </a:cxn>
                <a:cxn ang="0">
                  <a:pos x="5231" y="2712"/>
                </a:cxn>
                <a:cxn ang="0">
                  <a:pos x="5064" y="2840"/>
                </a:cxn>
                <a:cxn ang="0">
                  <a:pos x="4804" y="2990"/>
                </a:cxn>
                <a:cxn ang="0">
                  <a:pos x="4475" y="3117"/>
                </a:cxn>
                <a:cxn ang="0">
                  <a:pos x="4164" y="3183"/>
                </a:cxn>
                <a:cxn ang="0">
                  <a:pos x="3836" y="3206"/>
                </a:cxn>
                <a:cxn ang="0">
                  <a:pos x="1642" y="3189"/>
                </a:cxn>
                <a:cxn ang="0">
                  <a:pos x="1178" y="3082"/>
                </a:cxn>
                <a:cxn ang="0">
                  <a:pos x="878" y="2952"/>
                </a:cxn>
                <a:cxn ang="0">
                  <a:pos x="513" y="2698"/>
                </a:cxn>
                <a:cxn ang="0">
                  <a:pos x="228" y="2369"/>
                </a:cxn>
                <a:cxn ang="0">
                  <a:pos x="112" y="2150"/>
                </a:cxn>
                <a:cxn ang="0">
                  <a:pos x="24" y="1872"/>
                </a:cxn>
                <a:cxn ang="0">
                  <a:pos x="0" y="1616"/>
                </a:cxn>
                <a:cxn ang="0">
                  <a:pos x="17" y="1377"/>
                </a:cxn>
                <a:cxn ang="0">
                  <a:pos x="95" y="1096"/>
                </a:cxn>
                <a:cxn ang="0">
                  <a:pos x="185" y="909"/>
                </a:cxn>
                <a:cxn ang="0">
                  <a:pos x="352" y="672"/>
                </a:cxn>
                <a:cxn ang="0">
                  <a:pos x="562" y="468"/>
                </a:cxn>
                <a:cxn ang="0">
                  <a:pos x="731" y="343"/>
                </a:cxn>
                <a:cxn ang="0">
                  <a:pos x="995" y="197"/>
                </a:cxn>
                <a:cxn ang="0">
                  <a:pos x="1328" y="78"/>
                </a:cxn>
                <a:cxn ang="0">
                  <a:pos x="1642" y="17"/>
                </a:cxn>
                <a:cxn ang="0">
                  <a:pos x="1924" y="0"/>
                </a:cxn>
                <a:cxn ang="0">
                  <a:pos x="4187" y="26"/>
                </a:cxn>
                <a:cxn ang="0">
                  <a:pos x="4643" y="147"/>
                </a:cxn>
                <a:cxn ang="0">
                  <a:pos x="4938" y="286"/>
                </a:cxn>
                <a:cxn ang="0">
                  <a:pos x="5293" y="551"/>
                </a:cxn>
                <a:cxn ang="0">
                  <a:pos x="5564" y="891"/>
                </a:cxn>
                <a:cxn ang="0">
                  <a:pos x="5665" y="1094"/>
                </a:cxn>
                <a:cxn ang="0">
                  <a:pos x="5743" y="1377"/>
                </a:cxn>
                <a:cxn ang="0">
                  <a:pos x="5760" y="1588"/>
                </a:cxn>
                <a:cxn ang="0">
                  <a:pos x="826" y="2066"/>
                </a:cxn>
                <a:cxn ang="0">
                  <a:pos x="1005" y="2245"/>
                </a:cxn>
                <a:cxn ang="0">
                  <a:pos x="1354" y="2441"/>
                </a:cxn>
                <a:cxn ang="0">
                  <a:pos x="1789" y="2537"/>
                </a:cxn>
                <a:cxn ang="0">
                  <a:pos x="3937" y="2540"/>
                </a:cxn>
                <a:cxn ang="0">
                  <a:pos x="4274" y="2484"/>
                </a:cxn>
                <a:cxn ang="0">
                  <a:pos x="4568" y="2367"/>
                </a:cxn>
                <a:cxn ang="0">
                  <a:pos x="4744" y="2253"/>
                </a:cxn>
                <a:cxn ang="0">
                  <a:pos x="4934" y="2066"/>
                </a:cxn>
                <a:cxn ang="0">
                  <a:pos x="5030" y="1908"/>
                </a:cxn>
                <a:cxn ang="0">
                  <a:pos x="5096" y="1616"/>
                </a:cxn>
                <a:cxn ang="0">
                  <a:pos x="5074" y="1422"/>
                </a:cxn>
                <a:cxn ang="0">
                  <a:pos x="4987" y="1220"/>
                </a:cxn>
                <a:cxn ang="0">
                  <a:pos x="4755" y="963"/>
                </a:cxn>
                <a:cxn ang="0">
                  <a:pos x="4516" y="814"/>
                </a:cxn>
                <a:cxn ang="0">
                  <a:pos x="4103" y="686"/>
                </a:cxn>
                <a:cxn ang="0">
                  <a:pos x="1924" y="664"/>
                </a:cxn>
                <a:cxn ang="0">
                  <a:pos x="1578" y="699"/>
                </a:cxn>
                <a:cxn ang="0">
                  <a:pos x="1270" y="800"/>
                </a:cxn>
                <a:cxn ang="0">
                  <a:pos x="1082" y="906"/>
                </a:cxn>
                <a:cxn ang="0">
                  <a:pos x="872" y="1085"/>
                </a:cxn>
                <a:cxn ang="0">
                  <a:pos x="750" y="1259"/>
                </a:cxn>
                <a:cxn ang="0">
                  <a:pos x="669" y="1504"/>
                </a:cxn>
                <a:cxn ang="0">
                  <a:pos x="669" y="1702"/>
                </a:cxn>
                <a:cxn ang="0">
                  <a:pos x="750" y="1948"/>
                </a:cxn>
              </a:cxnLst>
              <a:rect l="0" t="0" r="r" b="b"/>
              <a:pathLst>
                <a:path w="5760" h="3206">
                  <a:moveTo>
                    <a:pt x="5760" y="1590"/>
                  </a:moveTo>
                  <a:lnTo>
                    <a:pt x="5760" y="1616"/>
                  </a:lnTo>
                  <a:lnTo>
                    <a:pt x="5760" y="1616"/>
                  </a:lnTo>
                  <a:lnTo>
                    <a:pt x="5758" y="1659"/>
                  </a:lnTo>
                  <a:lnTo>
                    <a:pt x="5757" y="1702"/>
                  </a:lnTo>
                  <a:lnTo>
                    <a:pt x="5754" y="1745"/>
                  </a:lnTo>
                  <a:lnTo>
                    <a:pt x="5749" y="1787"/>
                  </a:lnTo>
                  <a:lnTo>
                    <a:pt x="5743" y="1829"/>
                  </a:lnTo>
                  <a:lnTo>
                    <a:pt x="5736" y="1872"/>
                  </a:lnTo>
                  <a:lnTo>
                    <a:pt x="5726" y="1911"/>
                  </a:lnTo>
                  <a:lnTo>
                    <a:pt x="5717" y="1953"/>
                  </a:lnTo>
                  <a:lnTo>
                    <a:pt x="5705" y="1994"/>
                  </a:lnTo>
                  <a:lnTo>
                    <a:pt x="5693" y="2034"/>
                  </a:lnTo>
                  <a:lnTo>
                    <a:pt x="5679" y="2072"/>
                  </a:lnTo>
                  <a:lnTo>
                    <a:pt x="5665" y="2112"/>
                  </a:lnTo>
                  <a:lnTo>
                    <a:pt x="5648" y="2150"/>
                  </a:lnTo>
                  <a:lnTo>
                    <a:pt x="5631" y="2188"/>
                  </a:lnTo>
                  <a:lnTo>
                    <a:pt x="5613" y="2225"/>
                  </a:lnTo>
                  <a:lnTo>
                    <a:pt x="5595" y="2262"/>
                  </a:lnTo>
                  <a:lnTo>
                    <a:pt x="5595" y="2262"/>
                  </a:lnTo>
                  <a:lnTo>
                    <a:pt x="5595" y="2262"/>
                  </a:lnTo>
                  <a:lnTo>
                    <a:pt x="5575" y="2299"/>
                  </a:lnTo>
                  <a:lnTo>
                    <a:pt x="5553" y="2334"/>
                  </a:lnTo>
                  <a:lnTo>
                    <a:pt x="5532" y="2369"/>
                  </a:lnTo>
                  <a:lnTo>
                    <a:pt x="5509" y="2403"/>
                  </a:lnTo>
                  <a:lnTo>
                    <a:pt x="5485" y="2436"/>
                  </a:lnTo>
                  <a:lnTo>
                    <a:pt x="5460" y="2470"/>
                  </a:lnTo>
                  <a:lnTo>
                    <a:pt x="5434" y="2502"/>
                  </a:lnTo>
                  <a:lnTo>
                    <a:pt x="5407" y="2534"/>
                  </a:lnTo>
                  <a:lnTo>
                    <a:pt x="5380" y="2566"/>
                  </a:lnTo>
                  <a:lnTo>
                    <a:pt x="5351" y="2597"/>
                  </a:lnTo>
                  <a:lnTo>
                    <a:pt x="5322" y="2626"/>
                  </a:lnTo>
                  <a:lnTo>
                    <a:pt x="5293" y="2655"/>
                  </a:lnTo>
                  <a:lnTo>
                    <a:pt x="5263" y="2684"/>
                  </a:lnTo>
                  <a:lnTo>
                    <a:pt x="5231" y="2712"/>
                  </a:lnTo>
                  <a:lnTo>
                    <a:pt x="5198" y="2739"/>
                  </a:lnTo>
                  <a:lnTo>
                    <a:pt x="5166" y="2765"/>
                  </a:lnTo>
                  <a:lnTo>
                    <a:pt x="5166" y="2765"/>
                  </a:lnTo>
                  <a:lnTo>
                    <a:pt x="5166" y="2765"/>
                  </a:lnTo>
                  <a:lnTo>
                    <a:pt x="5133" y="2791"/>
                  </a:lnTo>
                  <a:lnTo>
                    <a:pt x="5099" y="2816"/>
                  </a:lnTo>
                  <a:lnTo>
                    <a:pt x="5064" y="2840"/>
                  </a:lnTo>
                  <a:lnTo>
                    <a:pt x="5029" y="2865"/>
                  </a:lnTo>
                  <a:lnTo>
                    <a:pt x="4993" y="2888"/>
                  </a:lnTo>
                  <a:lnTo>
                    <a:pt x="4957" y="2909"/>
                  </a:lnTo>
                  <a:lnTo>
                    <a:pt x="4918" y="2931"/>
                  </a:lnTo>
                  <a:lnTo>
                    <a:pt x="4882" y="2952"/>
                  </a:lnTo>
                  <a:lnTo>
                    <a:pt x="4843" y="2972"/>
                  </a:lnTo>
                  <a:lnTo>
                    <a:pt x="4804" y="2990"/>
                  </a:lnTo>
                  <a:lnTo>
                    <a:pt x="4765" y="3009"/>
                  </a:lnTo>
                  <a:lnTo>
                    <a:pt x="4724" y="3027"/>
                  </a:lnTo>
                  <a:lnTo>
                    <a:pt x="4684" y="3044"/>
                  </a:lnTo>
                  <a:lnTo>
                    <a:pt x="4643" y="3061"/>
                  </a:lnTo>
                  <a:lnTo>
                    <a:pt x="4560" y="3090"/>
                  </a:lnTo>
                  <a:lnTo>
                    <a:pt x="4517" y="3103"/>
                  </a:lnTo>
                  <a:lnTo>
                    <a:pt x="4475" y="3117"/>
                  </a:lnTo>
                  <a:lnTo>
                    <a:pt x="4432" y="3128"/>
                  </a:lnTo>
                  <a:lnTo>
                    <a:pt x="4387" y="3140"/>
                  </a:lnTo>
                  <a:lnTo>
                    <a:pt x="4344" y="3151"/>
                  </a:lnTo>
                  <a:lnTo>
                    <a:pt x="4300" y="3160"/>
                  </a:lnTo>
                  <a:lnTo>
                    <a:pt x="4254" y="3169"/>
                  </a:lnTo>
                  <a:lnTo>
                    <a:pt x="4210" y="3177"/>
                  </a:lnTo>
                  <a:lnTo>
                    <a:pt x="4164" y="3183"/>
                  </a:lnTo>
                  <a:lnTo>
                    <a:pt x="4118" y="3189"/>
                  </a:lnTo>
                  <a:lnTo>
                    <a:pt x="4072" y="3194"/>
                  </a:lnTo>
                  <a:lnTo>
                    <a:pt x="4025" y="3198"/>
                  </a:lnTo>
                  <a:lnTo>
                    <a:pt x="3979" y="3201"/>
                  </a:lnTo>
                  <a:lnTo>
                    <a:pt x="3931" y="3204"/>
                  </a:lnTo>
                  <a:lnTo>
                    <a:pt x="3884" y="3206"/>
                  </a:lnTo>
                  <a:lnTo>
                    <a:pt x="3836" y="3206"/>
                  </a:lnTo>
                  <a:lnTo>
                    <a:pt x="3836" y="3206"/>
                  </a:lnTo>
                  <a:lnTo>
                    <a:pt x="1924" y="3206"/>
                  </a:lnTo>
                  <a:lnTo>
                    <a:pt x="1924" y="3206"/>
                  </a:lnTo>
                  <a:lnTo>
                    <a:pt x="1852" y="3206"/>
                  </a:lnTo>
                  <a:lnTo>
                    <a:pt x="1781" y="3201"/>
                  </a:lnTo>
                  <a:lnTo>
                    <a:pt x="1711" y="3197"/>
                  </a:lnTo>
                  <a:lnTo>
                    <a:pt x="1642" y="3189"/>
                  </a:lnTo>
                  <a:lnTo>
                    <a:pt x="1573" y="3180"/>
                  </a:lnTo>
                  <a:lnTo>
                    <a:pt x="1506" y="3169"/>
                  </a:lnTo>
                  <a:lnTo>
                    <a:pt x="1438" y="3155"/>
                  </a:lnTo>
                  <a:lnTo>
                    <a:pt x="1373" y="3140"/>
                  </a:lnTo>
                  <a:lnTo>
                    <a:pt x="1307" y="3123"/>
                  </a:lnTo>
                  <a:lnTo>
                    <a:pt x="1243" y="3103"/>
                  </a:lnTo>
                  <a:lnTo>
                    <a:pt x="1178" y="3082"/>
                  </a:lnTo>
                  <a:lnTo>
                    <a:pt x="1117" y="3061"/>
                  </a:lnTo>
                  <a:lnTo>
                    <a:pt x="1056" y="3036"/>
                  </a:lnTo>
                  <a:lnTo>
                    <a:pt x="995" y="3009"/>
                  </a:lnTo>
                  <a:lnTo>
                    <a:pt x="937" y="2981"/>
                  </a:lnTo>
                  <a:lnTo>
                    <a:pt x="878" y="2952"/>
                  </a:lnTo>
                  <a:lnTo>
                    <a:pt x="878" y="2952"/>
                  </a:lnTo>
                  <a:lnTo>
                    <a:pt x="878" y="2952"/>
                  </a:lnTo>
                  <a:lnTo>
                    <a:pt x="822" y="2920"/>
                  </a:lnTo>
                  <a:lnTo>
                    <a:pt x="767" y="2888"/>
                  </a:lnTo>
                  <a:lnTo>
                    <a:pt x="713" y="2852"/>
                  </a:lnTo>
                  <a:lnTo>
                    <a:pt x="661" y="2816"/>
                  </a:lnTo>
                  <a:lnTo>
                    <a:pt x="611" y="2779"/>
                  </a:lnTo>
                  <a:lnTo>
                    <a:pt x="562" y="2739"/>
                  </a:lnTo>
                  <a:lnTo>
                    <a:pt x="513" y="2698"/>
                  </a:lnTo>
                  <a:lnTo>
                    <a:pt x="467" y="2655"/>
                  </a:lnTo>
                  <a:lnTo>
                    <a:pt x="422" y="2611"/>
                  </a:lnTo>
                  <a:lnTo>
                    <a:pt x="380" y="2566"/>
                  </a:lnTo>
                  <a:lnTo>
                    <a:pt x="340" y="2519"/>
                  </a:lnTo>
                  <a:lnTo>
                    <a:pt x="300" y="2470"/>
                  </a:lnTo>
                  <a:lnTo>
                    <a:pt x="263" y="2421"/>
                  </a:lnTo>
                  <a:lnTo>
                    <a:pt x="228" y="2369"/>
                  </a:lnTo>
                  <a:lnTo>
                    <a:pt x="196" y="2317"/>
                  </a:lnTo>
                  <a:lnTo>
                    <a:pt x="165" y="2262"/>
                  </a:lnTo>
                  <a:lnTo>
                    <a:pt x="165" y="2262"/>
                  </a:lnTo>
                  <a:lnTo>
                    <a:pt x="165" y="2262"/>
                  </a:lnTo>
                  <a:lnTo>
                    <a:pt x="145" y="2225"/>
                  </a:lnTo>
                  <a:lnTo>
                    <a:pt x="129" y="2188"/>
                  </a:lnTo>
                  <a:lnTo>
                    <a:pt x="112" y="2150"/>
                  </a:lnTo>
                  <a:lnTo>
                    <a:pt x="95" y="2112"/>
                  </a:lnTo>
                  <a:lnTo>
                    <a:pt x="81" y="2072"/>
                  </a:lnTo>
                  <a:lnTo>
                    <a:pt x="67" y="2034"/>
                  </a:lnTo>
                  <a:lnTo>
                    <a:pt x="55" y="1994"/>
                  </a:lnTo>
                  <a:lnTo>
                    <a:pt x="43" y="1953"/>
                  </a:lnTo>
                  <a:lnTo>
                    <a:pt x="34" y="1911"/>
                  </a:lnTo>
                  <a:lnTo>
                    <a:pt x="24" y="1872"/>
                  </a:lnTo>
                  <a:lnTo>
                    <a:pt x="17" y="1829"/>
                  </a:lnTo>
                  <a:lnTo>
                    <a:pt x="11" y="1787"/>
                  </a:lnTo>
                  <a:lnTo>
                    <a:pt x="6" y="1745"/>
                  </a:lnTo>
                  <a:lnTo>
                    <a:pt x="3" y="1702"/>
                  </a:lnTo>
                  <a:lnTo>
                    <a:pt x="0" y="1659"/>
                  </a:lnTo>
                  <a:lnTo>
                    <a:pt x="0" y="1616"/>
                  </a:lnTo>
                  <a:lnTo>
                    <a:pt x="0" y="1616"/>
                  </a:lnTo>
                  <a:lnTo>
                    <a:pt x="0" y="1590"/>
                  </a:lnTo>
                  <a:lnTo>
                    <a:pt x="0" y="1590"/>
                  </a:lnTo>
                  <a:lnTo>
                    <a:pt x="0" y="1547"/>
                  </a:lnTo>
                  <a:lnTo>
                    <a:pt x="3" y="1504"/>
                  </a:lnTo>
                  <a:lnTo>
                    <a:pt x="6" y="1461"/>
                  </a:lnTo>
                  <a:lnTo>
                    <a:pt x="11" y="1420"/>
                  </a:lnTo>
                  <a:lnTo>
                    <a:pt x="17" y="1377"/>
                  </a:lnTo>
                  <a:lnTo>
                    <a:pt x="24" y="1336"/>
                  </a:lnTo>
                  <a:lnTo>
                    <a:pt x="34" y="1295"/>
                  </a:lnTo>
                  <a:lnTo>
                    <a:pt x="43" y="1253"/>
                  </a:lnTo>
                  <a:lnTo>
                    <a:pt x="55" y="1214"/>
                  </a:lnTo>
                  <a:lnTo>
                    <a:pt x="67" y="1174"/>
                  </a:lnTo>
                  <a:lnTo>
                    <a:pt x="81" y="1134"/>
                  </a:lnTo>
                  <a:lnTo>
                    <a:pt x="95" y="1096"/>
                  </a:lnTo>
                  <a:lnTo>
                    <a:pt x="112" y="1056"/>
                  </a:lnTo>
                  <a:lnTo>
                    <a:pt x="129" y="1019"/>
                  </a:lnTo>
                  <a:lnTo>
                    <a:pt x="145" y="981"/>
                  </a:lnTo>
                  <a:lnTo>
                    <a:pt x="165" y="944"/>
                  </a:lnTo>
                  <a:lnTo>
                    <a:pt x="165" y="944"/>
                  </a:lnTo>
                  <a:lnTo>
                    <a:pt x="165" y="944"/>
                  </a:lnTo>
                  <a:lnTo>
                    <a:pt x="185" y="909"/>
                  </a:lnTo>
                  <a:lnTo>
                    <a:pt x="207" y="872"/>
                  </a:lnTo>
                  <a:lnTo>
                    <a:pt x="228" y="839"/>
                  </a:lnTo>
                  <a:lnTo>
                    <a:pt x="251" y="803"/>
                  </a:lnTo>
                  <a:lnTo>
                    <a:pt x="275" y="770"/>
                  </a:lnTo>
                  <a:lnTo>
                    <a:pt x="300" y="736"/>
                  </a:lnTo>
                  <a:lnTo>
                    <a:pt x="326" y="704"/>
                  </a:lnTo>
                  <a:lnTo>
                    <a:pt x="352" y="672"/>
                  </a:lnTo>
                  <a:lnTo>
                    <a:pt x="380" y="641"/>
                  </a:lnTo>
                  <a:lnTo>
                    <a:pt x="409" y="611"/>
                  </a:lnTo>
                  <a:lnTo>
                    <a:pt x="438" y="580"/>
                  </a:lnTo>
                  <a:lnTo>
                    <a:pt x="467" y="551"/>
                  </a:lnTo>
                  <a:lnTo>
                    <a:pt x="497" y="523"/>
                  </a:lnTo>
                  <a:lnTo>
                    <a:pt x="529" y="494"/>
                  </a:lnTo>
                  <a:lnTo>
                    <a:pt x="562" y="468"/>
                  </a:lnTo>
                  <a:lnTo>
                    <a:pt x="594" y="441"/>
                  </a:lnTo>
                  <a:lnTo>
                    <a:pt x="594" y="441"/>
                  </a:lnTo>
                  <a:lnTo>
                    <a:pt x="594" y="441"/>
                  </a:lnTo>
                  <a:lnTo>
                    <a:pt x="627" y="416"/>
                  </a:lnTo>
                  <a:lnTo>
                    <a:pt x="661" y="390"/>
                  </a:lnTo>
                  <a:lnTo>
                    <a:pt x="696" y="366"/>
                  </a:lnTo>
                  <a:lnTo>
                    <a:pt x="731" y="343"/>
                  </a:lnTo>
                  <a:lnTo>
                    <a:pt x="767" y="320"/>
                  </a:lnTo>
                  <a:lnTo>
                    <a:pt x="803" y="297"/>
                  </a:lnTo>
                  <a:lnTo>
                    <a:pt x="842" y="275"/>
                  </a:lnTo>
                  <a:lnTo>
                    <a:pt x="878" y="256"/>
                  </a:lnTo>
                  <a:lnTo>
                    <a:pt x="917" y="236"/>
                  </a:lnTo>
                  <a:lnTo>
                    <a:pt x="956" y="216"/>
                  </a:lnTo>
                  <a:lnTo>
                    <a:pt x="995" y="197"/>
                  </a:lnTo>
                  <a:lnTo>
                    <a:pt x="1036" y="181"/>
                  </a:lnTo>
                  <a:lnTo>
                    <a:pt x="1076" y="162"/>
                  </a:lnTo>
                  <a:lnTo>
                    <a:pt x="1117" y="147"/>
                  </a:lnTo>
                  <a:lnTo>
                    <a:pt x="1200" y="116"/>
                  </a:lnTo>
                  <a:lnTo>
                    <a:pt x="1243" y="103"/>
                  </a:lnTo>
                  <a:lnTo>
                    <a:pt x="1285" y="90"/>
                  </a:lnTo>
                  <a:lnTo>
                    <a:pt x="1328" y="78"/>
                  </a:lnTo>
                  <a:lnTo>
                    <a:pt x="1373" y="67"/>
                  </a:lnTo>
                  <a:lnTo>
                    <a:pt x="1416" y="57"/>
                  </a:lnTo>
                  <a:lnTo>
                    <a:pt x="1460" y="47"/>
                  </a:lnTo>
                  <a:lnTo>
                    <a:pt x="1506" y="38"/>
                  </a:lnTo>
                  <a:lnTo>
                    <a:pt x="1550" y="31"/>
                  </a:lnTo>
                  <a:lnTo>
                    <a:pt x="1596" y="23"/>
                  </a:lnTo>
                  <a:lnTo>
                    <a:pt x="1642" y="17"/>
                  </a:lnTo>
                  <a:lnTo>
                    <a:pt x="1688" y="12"/>
                  </a:lnTo>
                  <a:lnTo>
                    <a:pt x="1735" y="8"/>
                  </a:lnTo>
                  <a:lnTo>
                    <a:pt x="1781" y="5"/>
                  </a:lnTo>
                  <a:lnTo>
                    <a:pt x="1829" y="3"/>
                  </a:lnTo>
                  <a:lnTo>
                    <a:pt x="1876" y="2"/>
                  </a:lnTo>
                  <a:lnTo>
                    <a:pt x="1924" y="0"/>
                  </a:lnTo>
                  <a:lnTo>
                    <a:pt x="1924" y="0"/>
                  </a:lnTo>
                  <a:lnTo>
                    <a:pt x="3836" y="0"/>
                  </a:lnTo>
                  <a:lnTo>
                    <a:pt x="3836" y="0"/>
                  </a:lnTo>
                  <a:lnTo>
                    <a:pt x="3908" y="2"/>
                  </a:lnTo>
                  <a:lnTo>
                    <a:pt x="3979" y="5"/>
                  </a:lnTo>
                  <a:lnTo>
                    <a:pt x="4049" y="11"/>
                  </a:lnTo>
                  <a:lnTo>
                    <a:pt x="4118" y="17"/>
                  </a:lnTo>
                  <a:lnTo>
                    <a:pt x="4187" y="26"/>
                  </a:lnTo>
                  <a:lnTo>
                    <a:pt x="4254" y="38"/>
                  </a:lnTo>
                  <a:lnTo>
                    <a:pt x="4322" y="52"/>
                  </a:lnTo>
                  <a:lnTo>
                    <a:pt x="4387" y="67"/>
                  </a:lnTo>
                  <a:lnTo>
                    <a:pt x="4453" y="84"/>
                  </a:lnTo>
                  <a:lnTo>
                    <a:pt x="4517" y="103"/>
                  </a:lnTo>
                  <a:lnTo>
                    <a:pt x="4582" y="124"/>
                  </a:lnTo>
                  <a:lnTo>
                    <a:pt x="4643" y="147"/>
                  </a:lnTo>
                  <a:lnTo>
                    <a:pt x="4704" y="171"/>
                  </a:lnTo>
                  <a:lnTo>
                    <a:pt x="4765" y="197"/>
                  </a:lnTo>
                  <a:lnTo>
                    <a:pt x="4823" y="225"/>
                  </a:lnTo>
                  <a:lnTo>
                    <a:pt x="4882" y="256"/>
                  </a:lnTo>
                  <a:lnTo>
                    <a:pt x="4882" y="256"/>
                  </a:lnTo>
                  <a:lnTo>
                    <a:pt x="4882" y="256"/>
                  </a:lnTo>
                  <a:lnTo>
                    <a:pt x="4938" y="286"/>
                  </a:lnTo>
                  <a:lnTo>
                    <a:pt x="4993" y="320"/>
                  </a:lnTo>
                  <a:lnTo>
                    <a:pt x="5047" y="355"/>
                  </a:lnTo>
                  <a:lnTo>
                    <a:pt x="5099" y="390"/>
                  </a:lnTo>
                  <a:lnTo>
                    <a:pt x="5149" y="428"/>
                  </a:lnTo>
                  <a:lnTo>
                    <a:pt x="5198" y="468"/>
                  </a:lnTo>
                  <a:lnTo>
                    <a:pt x="5247" y="510"/>
                  </a:lnTo>
                  <a:lnTo>
                    <a:pt x="5293" y="551"/>
                  </a:lnTo>
                  <a:lnTo>
                    <a:pt x="5338" y="595"/>
                  </a:lnTo>
                  <a:lnTo>
                    <a:pt x="5380" y="641"/>
                  </a:lnTo>
                  <a:lnTo>
                    <a:pt x="5420" y="689"/>
                  </a:lnTo>
                  <a:lnTo>
                    <a:pt x="5460" y="736"/>
                  </a:lnTo>
                  <a:lnTo>
                    <a:pt x="5497" y="787"/>
                  </a:lnTo>
                  <a:lnTo>
                    <a:pt x="5532" y="839"/>
                  </a:lnTo>
                  <a:lnTo>
                    <a:pt x="5564" y="891"/>
                  </a:lnTo>
                  <a:lnTo>
                    <a:pt x="5595" y="944"/>
                  </a:lnTo>
                  <a:lnTo>
                    <a:pt x="5595" y="944"/>
                  </a:lnTo>
                  <a:lnTo>
                    <a:pt x="5595" y="944"/>
                  </a:lnTo>
                  <a:lnTo>
                    <a:pt x="5613" y="981"/>
                  </a:lnTo>
                  <a:lnTo>
                    <a:pt x="5631" y="1019"/>
                  </a:lnTo>
                  <a:lnTo>
                    <a:pt x="5648" y="1056"/>
                  </a:lnTo>
                  <a:lnTo>
                    <a:pt x="5665" y="1094"/>
                  </a:lnTo>
                  <a:lnTo>
                    <a:pt x="5679" y="1134"/>
                  </a:lnTo>
                  <a:lnTo>
                    <a:pt x="5693" y="1174"/>
                  </a:lnTo>
                  <a:lnTo>
                    <a:pt x="5705" y="1214"/>
                  </a:lnTo>
                  <a:lnTo>
                    <a:pt x="5717" y="1253"/>
                  </a:lnTo>
                  <a:lnTo>
                    <a:pt x="5726" y="1295"/>
                  </a:lnTo>
                  <a:lnTo>
                    <a:pt x="5736" y="1336"/>
                  </a:lnTo>
                  <a:lnTo>
                    <a:pt x="5743" y="1377"/>
                  </a:lnTo>
                  <a:lnTo>
                    <a:pt x="5749" y="1419"/>
                  </a:lnTo>
                  <a:lnTo>
                    <a:pt x="5754" y="1461"/>
                  </a:lnTo>
                  <a:lnTo>
                    <a:pt x="5757" y="1503"/>
                  </a:lnTo>
                  <a:lnTo>
                    <a:pt x="5758" y="1546"/>
                  </a:lnTo>
                  <a:lnTo>
                    <a:pt x="5760" y="1588"/>
                  </a:lnTo>
                  <a:lnTo>
                    <a:pt x="5760" y="1588"/>
                  </a:lnTo>
                  <a:lnTo>
                    <a:pt x="5760" y="1588"/>
                  </a:lnTo>
                  <a:lnTo>
                    <a:pt x="5760" y="1590"/>
                  </a:lnTo>
                  <a:lnTo>
                    <a:pt x="5760" y="1590"/>
                  </a:lnTo>
                  <a:close/>
                  <a:moveTo>
                    <a:pt x="750" y="1948"/>
                  </a:moveTo>
                  <a:lnTo>
                    <a:pt x="750" y="1948"/>
                  </a:lnTo>
                  <a:lnTo>
                    <a:pt x="773" y="1988"/>
                  </a:lnTo>
                  <a:lnTo>
                    <a:pt x="797" y="2026"/>
                  </a:lnTo>
                  <a:lnTo>
                    <a:pt x="826" y="2066"/>
                  </a:lnTo>
                  <a:lnTo>
                    <a:pt x="857" y="2103"/>
                  </a:lnTo>
                  <a:lnTo>
                    <a:pt x="889" y="2139"/>
                  </a:lnTo>
                  <a:lnTo>
                    <a:pt x="926" y="2176"/>
                  </a:lnTo>
                  <a:lnTo>
                    <a:pt x="964" y="2211"/>
                  </a:lnTo>
                  <a:lnTo>
                    <a:pt x="1005" y="2245"/>
                  </a:lnTo>
                  <a:lnTo>
                    <a:pt x="1005" y="2245"/>
                  </a:lnTo>
                  <a:lnTo>
                    <a:pt x="1005" y="2245"/>
                  </a:lnTo>
                  <a:lnTo>
                    <a:pt x="1048" y="2277"/>
                  </a:lnTo>
                  <a:lnTo>
                    <a:pt x="1094" y="2309"/>
                  </a:lnTo>
                  <a:lnTo>
                    <a:pt x="1142" y="2338"/>
                  </a:lnTo>
                  <a:lnTo>
                    <a:pt x="1192" y="2367"/>
                  </a:lnTo>
                  <a:lnTo>
                    <a:pt x="1244" y="2393"/>
                  </a:lnTo>
                  <a:lnTo>
                    <a:pt x="1298" y="2418"/>
                  </a:lnTo>
                  <a:lnTo>
                    <a:pt x="1354" y="2441"/>
                  </a:lnTo>
                  <a:lnTo>
                    <a:pt x="1411" y="2461"/>
                  </a:lnTo>
                  <a:lnTo>
                    <a:pt x="1471" y="2479"/>
                  </a:lnTo>
                  <a:lnTo>
                    <a:pt x="1532" y="2496"/>
                  </a:lnTo>
                  <a:lnTo>
                    <a:pt x="1593" y="2510"/>
                  </a:lnTo>
                  <a:lnTo>
                    <a:pt x="1657" y="2522"/>
                  </a:lnTo>
                  <a:lnTo>
                    <a:pt x="1722" y="2531"/>
                  </a:lnTo>
                  <a:lnTo>
                    <a:pt x="1789" y="2537"/>
                  </a:lnTo>
                  <a:lnTo>
                    <a:pt x="1856" y="2542"/>
                  </a:lnTo>
                  <a:lnTo>
                    <a:pt x="1924" y="2543"/>
                  </a:lnTo>
                  <a:lnTo>
                    <a:pt x="1924" y="2543"/>
                  </a:lnTo>
                  <a:lnTo>
                    <a:pt x="3836" y="2543"/>
                  </a:lnTo>
                  <a:lnTo>
                    <a:pt x="3836" y="2543"/>
                  </a:lnTo>
                  <a:lnTo>
                    <a:pt x="3887" y="2542"/>
                  </a:lnTo>
                  <a:lnTo>
                    <a:pt x="3937" y="2540"/>
                  </a:lnTo>
                  <a:lnTo>
                    <a:pt x="3988" y="2536"/>
                  </a:lnTo>
                  <a:lnTo>
                    <a:pt x="4038" y="2531"/>
                  </a:lnTo>
                  <a:lnTo>
                    <a:pt x="4086" y="2523"/>
                  </a:lnTo>
                  <a:lnTo>
                    <a:pt x="4135" y="2516"/>
                  </a:lnTo>
                  <a:lnTo>
                    <a:pt x="4182" y="2507"/>
                  </a:lnTo>
                  <a:lnTo>
                    <a:pt x="4228" y="2496"/>
                  </a:lnTo>
                  <a:lnTo>
                    <a:pt x="4274" y="2484"/>
                  </a:lnTo>
                  <a:lnTo>
                    <a:pt x="4320" y="2470"/>
                  </a:lnTo>
                  <a:lnTo>
                    <a:pt x="4363" y="2456"/>
                  </a:lnTo>
                  <a:lnTo>
                    <a:pt x="4406" y="2441"/>
                  </a:lnTo>
                  <a:lnTo>
                    <a:pt x="4449" y="2424"/>
                  </a:lnTo>
                  <a:lnTo>
                    <a:pt x="4490" y="2406"/>
                  </a:lnTo>
                  <a:lnTo>
                    <a:pt x="4530" y="2387"/>
                  </a:lnTo>
                  <a:lnTo>
                    <a:pt x="4568" y="2367"/>
                  </a:lnTo>
                  <a:lnTo>
                    <a:pt x="4568" y="2367"/>
                  </a:lnTo>
                  <a:lnTo>
                    <a:pt x="4568" y="2367"/>
                  </a:lnTo>
                  <a:lnTo>
                    <a:pt x="4606" y="2346"/>
                  </a:lnTo>
                  <a:lnTo>
                    <a:pt x="4643" y="2325"/>
                  </a:lnTo>
                  <a:lnTo>
                    <a:pt x="4678" y="2302"/>
                  </a:lnTo>
                  <a:lnTo>
                    <a:pt x="4712" y="2277"/>
                  </a:lnTo>
                  <a:lnTo>
                    <a:pt x="4744" y="2253"/>
                  </a:lnTo>
                  <a:lnTo>
                    <a:pt x="4776" y="2228"/>
                  </a:lnTo>
                  <a:lnTo>
                    <a:pt x="4805" y="2202"/>
                  </a:lnTo>
                  <a:lnTo>
                    <a:pt x="4834" y="2176"/>
                  </a:lnTo>
                  <a:lnTo>
                    <a:pt x="4862" y="2149"/>
                  </a:lnTo>
                  <a:lnTo>
                    <a:pt x="4888" y="2121"/>
                  </a:lnTo>
                  <a:lnTo>
                    <a:pt x="4911" y="2093"/>
                  </a:lnTo>
                  <a:lnTo>
                    <a:pt x="4934" y="2066"/>
                  </a:lnTo>
                  <a:lnTo>
                    <a:pt x="4955" y="2037"/>
                  </a:lnTo>
                  <a:lnTo>
                    <a:pt x="4975" y="2008"/>
                  </a:lnTo>
                  <a:lnTo>
                    <a:pt x="4993" y="1977"/>
                  </a:lnTo>
                  <a:lnTo>
                    <a:pt x="5010" y="1948"/>
                  </a:lnTo>
                  <a:lnTo>
                    <a:pt x="5010" y="1948"/>
                  </a:lnTo>
                  <a:lnTo>
                    <a:pt x="5010" y="1948"/>
                  </a:lnTo>
                  <a:lnTo>
                    <a:pt x="5030" y="1908"/>
                  </a:lnTo>
                  <a:lnTo>
                    <a:pt x="5048" y="1867"/>
                  </a:lnTo>
                  <a:lnTo>
                    <a:pt x="5062" y="1827"/>
                  </a:lnTo>
                  <a:lnTo>
                    <a:pt x="5074" y="1786"/>
                  </a:lnTo>
                  <a:lnTo>
                    <a:pt x="5084" y="1745"/>
                  </a:lnTo>
                  <a:lnTo>
                    <a:pt x="5091" y="1702"/>
                  </a:lnTo>
                  <a:lnTo>
                    <a:pt x="5094" y="1659"/>
                  </a:lnTo>
                  <a:lnTo>
                    <a:pt x="5096" y="1616"/>
                  </a:lnTo>
                  <a:lnTo>
                    <a:pt x="5096" y="1616"/>
                  </a:lnTo>
                  <a:lnTo>
                    <a:pt x="5096" y="1590"/>
                  </a:lnTo>
                  <a:lnTo>
                    <a:pt x="5096" y="1590"/>
                  </a:lnTo>
                  <a:lnTo>
                    <a:pt x="5094" y="1547"/>
                  </a:lnTo>
                  <a:lnTo>
                    <a:pt x="5091" y="1504"/>
                  </a:lnTo>
                  <a:lnTo>
                    <a:pt x="5084" y="1463"/>
                  </a:lnTo>
                  <a:lnTo>
                    <a:pt x="5074" y="1422"/>
                  </a:lnTo>
                  <a:lnTo>
                    <a:pt x="5062" y="1380"/>
                  </a:lnTo>
                  <a:lnTo>
                    <a:pt x="5048" y="1339"/>
                  </a:lnTo>
                  <a:lnTo>
                    <a:pt x="5030" y="1299"/>
                  </a:lnTo>
                  <a:lnTo>
                    <a:pt x="5010" y="1259"/>
                  </a:lnTo>
                  <a:lnTo>
                    <a:pt x="5010" y="1259"/>
                  </a:lnTo>
                  <a:lnTo>
                    <a:pt x="5010" y="1259"/>
                  </a:lnTo>
                  <a:lnTo>
                    <a:pt x="4987" y="1220"/>
                  </a:lnTo>
                  <a:lnTo>
                    <a:pt x="4963" y="1180"/>
                  </a:lnTo>
                  <a:lnTo>
                    <a:pt x="4934" y="1142"/>
                  </a:lnTo>
                  <a:lnTo>
                    <a:pt x="4903" y="1103"/>
                  </a:lnTo>
                  <a:lnTo>
                    <a:pt x="4869" y="1067"/>
                  </a:lnTo>
                  <a:lnTo>
                    <a:pt x="4834" y="1031"/>
                  </a:lnTo>
                  <a:lnTo>
                    <a:pt x="4796" y="996"/>
                  </a:lnTo>
                  <a:lnTo>
                    <a:pt x="4755" y="963"/>
                  </a:lnTo>
                  <a:lnTo>
                    <a:pt x="4755" y="963"/>
                  </a:lnTo>
                  <a:lnTo>
                    <a:pt x="4755" y="963"/>
                  </a:lnTo>
                  <a:lnTo>
                    <a:pt x="4712" y="929"/>
                  </a:lnTo>
                  <a:lnTo>
                    <a:pt x="4666" y="898"/>
                  </a:lnTo>
                  <a:lnTo>
                    <a:pt x="4618" y="868"/>
                  </a:lnTo>
                  <a:lnTo>
                    <a:pt x="4568" y="840"/>
                  </a:lnTo>
                  <a:lnTo>
                    <a:pt x="4516" y="814"/>
                  </a:lnTo>
                  <a:lnTo>
                    <a:pt x="4462" y="790"/>
                  </a:lnTo>
                  <a:lnTo>
                    <a:pt x="4406" y="767"/>
                  </a:lnTo>
                  <a:lnTo>
                    <a:pt x="4349" y="745"/>
                  </a:lnTo>
                  <a:lnTo>
                    <a:pt x="4289" y="727"/>
                  </a:lnTo>
                  <a:lnTo>
                    <a:pt x="4228" y="710"/>
                  </a:lnTo>
                  <a:lnTo>
                    <a:pt x="4167" y="696"/>
                  </a:lnTo>
                  <a:lnTo>
                    <a:pt x="4103" y="686"/>
                  </a:lnTo>
                  <a:lnTo>
                    <a:pt x="4038" y="676"/>
                  </a:lnTo>
                  <a:lnTo>
                    <a:pt x="3971" y="669"/>
                  </a:lnTo>
                  <a:lnTo>
                    <a:pt x="3904" y="666"/>
                  </a:lnTo>
                  <a:lnTo>
                    <a:pt x="3836" y="664"/>
                  </a:lnTo>
                  <a:lnTo>
                    <a:pt x="3836" y="664"/>
                  </a:lnTo>
                  <a:lnTo>
                    <a:pt x="1924" y="664"/>
                  </a:lnTo>
                  <a:lnTo>
                    <a:pt x="1924" y="664"/>
                  </a:lnTo>
                  <a:lnTo>
                    <a:pt x="1873" y="664"/>
                  </a:lnTo>
                  <a:lnTo>
                    <a:pt x="1821" y="667"/>
                  </a:lnTo>
                  <a:lnTo>
                    <a:pt x="1772" y="670"/>
                  </a:lnTo>
                  <a:lnTo>
                    <a:pt x="1722" y="676"/>
                  </a:lnTo>
                  <a:lnTo>
                    <a:pt x="1673" y="683"/>
                  </a:lnTo>
                  <a:lnTo>
                    <a:pt x="1625" y="690"/>
                  </a:lnTo>
                  <a:lnTo>
                    <a:pt x="1578" y="699"/>
                  </a:lnTo>
                  <a:lnTo>
                    <a:pt x="1532" y="710"/>
                  </a:lnTo>
                  <a:lnTo>
                    <a:pt x="1486" y="722"/>
                  </a:lnTo>
                  <a:lnTo>
                    <a:pt x="1440" y="736"/>
                  </a:lnTo>
                  <a:lnTo>
                    <a:pt x="1397" y="751"/>
                  </a:lnTo>
                  <a:lnTo>
                    <a:pt x="1354" y="767"/>
                  </a:lnTo>
                  <a:lnTo>
                    <a:pt x="1311" y="784"/>
                  </a:lnTo>
                  <a:lnTo>
                    <a:pt x="1270" y="800"/>
                  </a:lnTo>
                  <a:lnTo>
                    <a:pt x="1230" y="820"/>
                  </a:lnTo>
                  <a:lnTo>
                    <a:pt x="1192" y="840"/>
                  </a:lnTo>
                  <a:lnTo>
                    <a:pt x="1192" y="840"/>
                  </a:lnTo>
                  <a:lnTo>
                    <a:pt x="1192" y="840"/>
                  </a:lnTo>
                  <a:lnTo>
                    <a:pt x="1154" y="862"/>
                  </a:lnTo>
                  <a:lnTo>
                    <a:pt x="1117" y="883"/>
                  </a:lnTo>
                  <a:lnTo>
                    <a:pt x="1082" y="906"/>
                  </a:lnTo>
                  <a:lnTo>
                    <a:pt x="1048" y="929"/>
                  </a:lnTo>
                  <a:lnTo>
                    <a:pt x="1016" y="953"/>
                  </a:lnTo>
                  <a:lnTo>
                    <a:pt x="984" y="978"/>
                  </a:lnTo>
                  <a:lnTo>
                    <a:pt x="955" y="1004"/>
                  </a:lnTo>
                  <a:lnTo>
                    <a:pt x="926" y="1031"/>
                  </a:lnTo>
                  <a:lnTo>
                    <a:pt x="898" y="1057"/>
                  </a:lnTo>
                  <a:lnTo>
                    <a:pt x="872" y="1085"/>
                  </a:lnTo>
                  <a:lnTo>
                    <a:pt x="849" y="1113"/>
                  </a:lnTo>
                  <a:lnTo>
                    <a:pt x="826" y="1142"/>
                  </a:lnTo>
                  <a:lnTo>
                    <a:pt x="805" y="1171"/>
                  </a:lnTo>
                  <a:lnTo>
                    <a:pt x="785" y="1200"/>
                  </a:lnTo>
                  <a:lnTo>
                    <a:pt x="767" y="1229"/>
                  </a:lnTo>
                  <a:lnTo>
                    <a:pt x="750" y="1259"/>
                  </a:lnTo>
                  <a:lnTo>
                    <a:pt x="750" y="1259"/>
                  </a:lnTo>
                  <a:lnTo>
                    <a:pt x="750" y="1259"/>
                  </a:lnTo>
                  <a:lnTo>
                    <a:pt x="730" y="1299"/>
                  </a:lnTo>
                  <a:lnTo>
                    <a:pt x="712" y="1339"/>
                  </a:lnTo>
                  <a:lnTo>
                    <a:pt x="698" y="1380"/>
                  </a:lnTo>
                  <a:lnTo>
                    <a:pt x="686" y="1422"/>
                  </a:lnTo>
                  <a:lnTo>
                    <a:pt x="676" y="1463"/>
                  </a:lnTo>
                  <a:lnTo>
                    <a:pt x="669" y="1504"/>
                  </a:lnTo>
                  <a:lnTo>
                    <a:pt x="664" y="1547"/>
                  </a:lnTo>
                  <a:lnTo>
                    <a:pt x="664" y="1590"/>
                  </a:lnTo>
                  <a:lnTo>
                    <a:pt x="664" y="1590"/>
                  </a:lnTo>
                  <a:lnTo>
                    <a:pt x="664" y="1616"/>
                  </a:lnTo>
                  <a:lnTo>
                    <a:pt x="664" y="1616"/>
                  </a:lnTo>
                  <a:lnTo>
                    <a:pt x="664" y="1659"/>
                  </a:lnTo>
                  <a:lnTo>
                    <a:pt x="669" y="1702"/>
                  </a:lnTo>
                  <a:lnTo>
                    <a:pt x="676" y="1745"/>
                  </a:lnTo>
                  <a:lnTo>
                    <a:pt x="686" y="1786"/>
                  </a:lnTo>
                  <a:lnTo>
                    <a:pt x="698" y="1827"/>
                  </a:lnTo>
                  <a:lnTo>
                    <a:pt x="712" y="1867"/>
                  </a:lnTo>
                  <a:lnTo>
                    <a:pt x="730" y="1908"/>
                  </a:lnTo>
                  <a:lnTo>
                    <a:pt x="750" y="1948"/>
                  </a:lnTo>
                  <a:lnTo>
                    <a:pt x="750" y="194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EEAB4"/>
                </a:gs>
                <a:gs pos="99000">
                  <a:srgbClr val="477748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noFill/>
              <a:round/>
              <a:headEnd/>
              <a:tailEnd/>
            </a:ln>
            <a:effectLst>
              <a:innerShdw blurRad="190500" dist="50800" dir="2700000">
                <a:srgbClr val="000000">
                  <a:alpha val="50000"/>
                </a:srgbClr>
              </a:innerShdw>
            </a:effectLst>
            <a:scene3d>
              <a:camera prst="orthographicFront"/>
              <a:lightRig rig="threePt" dir="t">
                <a:rot lat="0" lon="0" rev="12720000"/>
              </a:lightRig>
            </a:scene3d>
            <a:sp3d/>
          </p:spPr>
          <p:txBody>
            <a:bodyPr/>
            <a:lstStyle/>
            <a:p>
              <a:pPr>
                <a:lnSpc>
                  <a:spcPct val="85000"/>
                </a:lnSpc>
              </a:pPr>
              <a:endParaRPr lang="en-US">
                <a:latin typeface="Times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42616" y="1453079"/>
              <a:ext cx="1630998" cy="1099225"/>
            </a:xfrm>
            <a:custGeom>
              <a:avLst/>
              <a:gdLst/>
              <a:ahLst/>
              <a:cxnLst>
                <a:cxn ang="0">
                  <a:pos x="5438" y="1318"/>
                </a:cxn>
                <a:cxn ang="0">
                  <a:pos x="5248" y="1507"/>
                </a:cxn>
                <a:cxn ang="0">
                  <a:pos x="5145" y="1679"/>
                </a:cxn>
                <a:cxn ang="0">
                  <a:pos x="5095" y="1848"/>
                </a:cxn>
                <a:cxn ang="0">
                  <a:pos x="5082" y="2149"/>
                </a:cxn>
                <a:cxn ang="0">
                  <a:pos x="4944" y="2555"/>
                </a:cxn>
                <a:cxn ang="0">
                  <a:pos x="4726" y="2848"/>
                </a:cxn>
                <a:cxn ang="0">
                  <a:pos x="4381" y="3093"/>
                </a:cxn>
                <a:cxn ang="0">
                  <a:pos x="3964" y="3211"/>
                </a:cxn>
                <a:cxn ang="0">
                  <a:pos x="1733" y="3204"/>
                </a:cxn>
                <a:cxn ang="0">
                  <a:pos x="1325" y="3066"/>
                </a:cxn>
                <a:cxn ang="0">
                  <a:pos x="1034" y="2848"/>
                </a:cxn>
                <a:cxn ang="0">
                  <a:pos x="787" y="2501"/>
                </a:cxn>
                <a:cxn ang="0">
                  <a:pos x="669" y="2086"/>
                </a:cxn>
                <a:cxn ang="0">
                  <a:pos x="678" y="1733"/>
                </a:cxn>
                <a:cxn ang="0">
                  <a:pos x="816" y="1325"/>
                </a:cxn>
                <a:cxn ang="0">
                  <a:pos x="1034" y="1034"/>
                </a:cxn>
                <a:cxn ang="0">
                  <a:pos x="1379" y="788"/>
                </a:cxn>
                <a:cxn ang="0">
                  <a:pos x="1796" y="669"/>
                </a:cxn>
                <a:cxn ang="0">
                  <a:pos x="4027" y="678"/>
                </a:cxn>
                <a:cxn ang="0">
                  <a:pos x="4435" y="816"/>
                </a:cxn>
                <a:cxn ang="0">
                  <a:pos x="4726" y="1034"/>
                </a:cxn>
                <a:cxn ang="0">
                  <a:pos x="4910" y="895"/>
                </a:cxn>
                <a:cxn ang="0">
                  <a:pos x="5201" y="678"/>
                </a:cxn>
                <a:cxn ang="0">
                  <a:pos x="5129" y="502"/>
                </a:cxn>
                <a:cxn ang="0">
                  <a:pos x="4872" y="304"/>
                </a:cxn>
                <a:cxn ang="0">
                  <a:pos x="4584" y="151"/>
                </a:cxn>
                <a:cxn ang="0">
                  <a:pos x="4270" y="49"/>
                </a:cxn>
                <a:cxn ang="0">
                  <a:pos x="3935" y="2"/>
                </a:cxn>
                <a:cxn ang="0">
                  <a:pos x="1776" y="5"/>
                </a:cxn>
                <a:cxn ang="0">
                  <a:pos x="1444" y="61"/>
                </a:cxn>
                <a:cxn ang="0">
                  <a:pos x="1133" y="171"/>
                </a:cxn>
                <a:cxn ang="0">
                  <a:pos x="849" y="329"/>
                </a:cxn>
                <a:cxn ang="0">
                  <a:pos x="597" y="532"/>
                </a:cxn>
                <a:cxn ang="0">
                  <a:pos x="412" y="737"/>
                </a:cxn>
                <a:cxn ang="0">
                  <a:pos x="234" y="1007"/>
                </a:cxn>
                <a:cxn ang="0">
                  <a:pos x="101" y="1307"/>
                </a:cxn>
                <a:cxn ang="0">
                  <a:pos x="22" y="1631"/>
                </a:cxn>
                <a:cxn ang="0">
                  <a:pos x="0" y="1958"/>
                </a:cxn>
                <a:cxn ang="0">
                  <a:pos x="22" y="2249"/>
                </a:cxn>
                <a:cxn ang="0">
                  <a:pos x="101" y="2573"/>
                </a:cxn>
                <a:cxn ang="0">
                  <a:pos x="234" y="2873"/>
                </a:cxn>
                <a:cxn ang="0">
                  <a:pos x="412" y="3145"/>
                </a:cxn>
                <a:cxn ang="0">
                  <a:pos x="597" y="3348"/>
                </a:cxn>
                <a:cxn ang="0">
                  <a:pos x="849" y="3551"/>
                </a:cxn>
                <a:cxn ang="0">
                  <a:pos x="1133" y="3711"/>
                </a:cxn>
                <a:cxn ang="0">
                  <a:pos x="1444" y="3821"/>
                </a:cxn>
                <a:cxn ang="0">
                  <a:pos x="1776" y="3877"/>
                </a:cxn>
                <a:cxn ang="0">
                  <a:pos x="3885" y="3880"/>
                </a:cxn>
                <a:cxn ang="0">
                  <a:pos x="4223" y="3842"/>
                </a:cxn>
                <a:cxn ang="0">
                  <a:pos x="4541" y="3747"/>
                </a:cxn>
                <a:cxn ang="0">
                  <a:pos x="4832" y="3602"/>
                </a:cxn>
                <a:cxn ang="0">
                  <a:pos x="5095" y="3411"/>
                </a:cxn>
                <a:cxn ang="0">
                  <a:pos x="5289" y="3215"/>
                </a:cxn>
                <a:cxn ang="0">
                  <a:pos x="5480" y="2954"/>
                </a:cxn>
                <a:cxn ang="0">
                  <a:pos x="5625" y="2661"/>
                </a:cxn>
                <a:cxn ang="0">
                  <a:pos x="5720" y="2345"/>
                </a:cxn>
                <a:cxn ang="0">
                  <a:pos x="5760" y="2007"/>
                </a:cxn>
                <a:cxn ang="0">
                  <a:pos x="5751" y="1735"/>
                </a:cxn>
                <a:cxn ang="0">
                  <a:pos x="5692" y="1417"/>
                </a:cxn>
              </a:cxnLst>
              <a:rect l="0" t="0" r="r" b="b"/>
              <a:pathLst>
                <a:path w="5760" h="3882">
                  <a:moveTo>
                    <a:pt x="5614" y="1205"/>
                  </a:moveTo>
                  <a:lnTo>
                    <a:pt x="5614" y="1205"/>
                  </a:lnTo>
                  <a:lnTo>
                    <a:pt x="5577" y="1226"/>
                  </a:lnTo>
                  <a:lnTo>
                    <a:pt x="5541" y="1248"/>
                  </a:lnTo>
                  <a:lnTo>
                    <a:pt x="5505" y="1271"/>
                  </a:lnTo>
                  <a:lnTo>
                    <a:pt x="5471" y="1295"/>
                  </a:lnTo>
                  <a:lnTo>
                    <a:pt x="5438" y="1318"/>
                  </a:lnTo>
                  <a:lnTo>
                    <a:pt x="5406" y="1343"/>
                  </a:lnTo>
                  <a:lnTo>
                    <a:pt x="5377" y="1370"/>
                  </a:lnTo>
                  <a:lnTo>
                    <a:pt x="5348" y="1395"/>
                  </a:lnTo>
                  <a:lnTo>
                    <a:pt x="5321" y="1422"/>
                  </a:lnTo>
                  <a:lnTo>
                    <a:pt x="5294" y="1451"/>
                  </a:lnTo>
                  <a:lnTo>
                    <a:pt x="5271" y="1478"/>
                  </a:lnTo>
                  <a:lnTo>
                    <a:pt x="5248" y="1507"/>
                  </a:lnTo>
                  <a:lnTo>
                    <a:pt x="5226" y="1536"/>
                  </a:lnTo>
                  <a:lnTo>
                    <a:pt x="5206" y="1566"/>
                  </a:lnTo>
                  <a:lnTo>
                    <a:pt x="5188" y="1595"/>
                  </a:lnTo>
                  <a:lnTo>
                    <a:pt x="5172" y="1624"/>
                  </a:lnTo>
                  <a:lnTo>
                    <a:pt x="5172" y="1624"/>
                  </a:lnTo>
                  <a:lnTo>
                    <a:pt x="5158" y="1652"/>
                  </a:lnTo>
                  <a:lnTo>
                    <a:pt x="5145" y="1679"/>
                  </a:lnTo>
                  <a:lnTo>
                    <a:pt x="5133" y="1706"/>
                  </a:lnTo>
                  <a:lnTo>
                    <a:pt x="5124" y="1735"/>
                  </a:lnTo>
                  <a:lnTo>
                    <a:pt x="5115" y="1764"/>
                  </a:lnTo>
                  <a:lnTo>
                    <a:pt x="5106" y="1791"/>
                  </a:lnTo>
                  <a:lnTo>
                    <a:pt x="5100" y="1820"/>
                  </a:lnTo>
                  <a:lnTo>
                    <a:pt x="5095" y="1848"/>
                  </a:lnTo>
                  <a:lnTo>
                    <a:pt x="5095" y="1848"/>
                  </a:lnTo>
                  <a:lnTo>
                    <a:pt x="5097" y="1886"/>
                  </a:lnTo>
                  <a:lnTo>
                    <a:pt x="5097" y="1924"/>
                  </a:lnTo>
                  <a:lnTo>
                    <a:pt x="5097" y="1956"/>
                  </a:lnTo>
                  <a:lnTo>
                    <a:pt x="5097" y="1956"/>
                  </a:lnTo>
                  <a:lnTo>
                    <a:pt x="5095" y="2021"/>
                  </a:lnTo>
                  <a:lnTo>
                    <a:pt x="5089" y="2086"/>
                  </a:lnTo>
                  <a:lnTo>
                    <a:pt x="5082" y="2149"/>
                  </a:lnTo>
                  <a:lnTo>
                    <a:pt x="5071" y="2210"/>
                  </a:lnTo>
                  <a:lnTo>
                    <a:pt x="5057" y="2271"/>
                  </a:lnTo>
                  <a:lnTo>
                    <a:pt x="5041" y="2330"/>
                  </a:lnTo>
                  <a:lnTo>
                    <a:pt x="5019" y="2390"/>
                  </a:lnTo>
                  <a:lnTo>
                    <a:pt x="4998" y="2445"/>
                  </a:lnTo>
                  <a:lnTo>
                    <a:pt x="4973" y="2501"/>
                  </a:lnTo>
                  <a:lnTo>
                    <a:pt x="4944" y="2555"/>
                  </a:lnTo>
                  <a:lnTo>
                    <a:pt x="4913" y="2609"/>
                  </a:lnTo>
                  <a:lnTo>
                    <a:pt x="4881" y="2659"/>
                  </a:lnTo>
                  <a:lnTo>
                    <a:pt x="4845" y="2710"/>
                  </a:lnTo>
                  <a:lnTo>
                    <a:pt x="4807" y="2756"/>
                  </a:lnTo>
                  <a:lnTo>
                    <a:pt x="4768" y="2803"/>
                  </a:lnTo>
                  <a:lnTo>
                    <a:pt x="4726" y="2848"/>
                  </a:lnTo>
                  <a:lnTo>
                    <a:pt x="4726" y="2848"/>
                  </a:lnTo>
                  <a:lnTo>
                    <a:pt x="4681" y="2889"/>
                  </a:lnTo>
                  <a:lnTo>
                    <a:pt x="4636" y="2929"/>
                  </a:lnTo>
                  <a:lnTo>
                    <a:pt x="4588" y="2967"/>
                  </a:lnTo>
                  <a:lnTo>
                    <a:pt x="4539" y="3003"/>
                  </a:lnTo>
                  <a:lnTo>
                    <a:pt x="4487" y="3035"/>
                  </a:lnTo>
                  <a:lnTo>
                    <a:pt x="4435" y="3066"/>
                  </a:lnTo>
                  <a:lnTo>
                    <a:pt x="4381" y="3093"/>
                  </a:lnTo>
                  <a:lnTo>
                    <a:pt x="4325" y="3118"/>
                  </a:lnTo>
                  <a:lnTo>
                    <a:pt x="4268" y="3141"/>
                  </a:lnTo>
                  <a:lnTo>
                    <a:pt x="4210" y="3161"/>
                  </a:lnTo>
                  <a:lnTo>
                    <a:pt x="4149" y="3177"/>
                  </a:lnTo>
                  <a:lnTo>
                    <a:pt x="4090" y="3192"/>
                  </a:lnTo>
                  <a:lnTo>
                    <a:pt x="4027" y="3204"/>
                  </a:lnTo>
                  <a:lnTo>
                    <a:pt x="3964" y="3211"/>
                  </a:lnTo>
                  <a:lnTo>
                    <a:pt x="3901" y="3217"/>
                  </a:lnTo>
                  <a:lnTo>
                    <a:pt x="3836" y="3219"/>
                  </a:lnTo>
                  <a:lnTo>
                    <a:pt x="1924" y="3219"/>
                  </a:lnTo>
                  <a:lnTo>
                    <a:pt x="1924" y="3219"/>
                  </a:lnTo>
                  <a:lnTo>
                    <a:pt x="1859" y="3217"/>
                  </a:lnTo>
                  <a:lnTo>
                    <a:pt x="1796" y="3211"/>
                  </a:lnTo>
                  <a:lnTo>
                    <a:pt x="1733" y="3204"/>
                  </a:lnTo>
                  <a:lnTo>
                    <a:pt x="1670" y="3192"/>
                  </a:lnTo>
                  <a:lnTo>
                    <a:pt x="1609" y="3177"/>
                  </a:lnTo>
                  <a:lnTo>
                    <a:pt x="1550" y="3161"/>
                  </a:lnTo>
                  <a:lnTo>
                    <a:pt x="1492" y="3141"/>
                  </a:lnTo>
                  <a:lnTo>
                    <a:pt x="1435" y="3118"/>
                  </a:lnTo>
                  <a:lnTo>
                    <a:pt x="1379" y="3093"/>
                  </a:lnTo>
                  <a:lnTo>
                    <a:pt x="1325" y="3066"/>
                  </a:lnTo>
                  <a:lnTo>
                    <a:pt x="1273" y="3035"/>
                  </a:lnTo>
                  <a:lnTo>
                    <a:pt x="1221" y="3003"/>
                  </a:lnTo>
                  <a:lnTo>
                    <a:pt x="1172" y="2967"/>
                  </a:lnTo>
                  <a:lnTo>
                    <a:pt x="1124" y="2929"/>
                  </a:lnTo>
                  <a:lnTo>
                    <a:pt x="1077" y="2889"/>
                  </a:lnTo>
                  <a:lnTo>
                    <a:pt x="1034" y="2848"/>
                  </a:lnTo>
                  <a:lnTo>
                    <a:pt x="1034" y="2848"/>
                  </a:lnTo>
                  <a:lnTo>
                    <a:pt x="992" y="2803"/>
                  </a:lnTo>
                  <a:lnTo>
                    <a:pt x="951" y="2756"/>
                  </a:lnTo>
                  <a:lnTo>
                    <a:pt x="913" y="2710"/>
                  </a:lnTo>
                  <a:lnTo>
                    <a:pt x="879" y="2659"/>
                  </a:lnTo>
                  <a:lnTo>
                    <a:pt x="847" y="2609"/>
                  </a:lnTo>
                  <a:lnTo>
                    <a:pt x="816" y="2555"/>
                  </a:lnTo>
                  <a:lnTo>
                    <a:pt x="787" y="2501"/>
                  </a:lnTo>
                  <a:lnTo>
                    <a:pt x="762" y="2445"/>
                  </a:lnTo>
                  <a:lnTo>
                    <a:pt x="739" y="2390"/>
                  </a:lnTo>
                  <a:lnTo>
                    <a:pt x="719" y="2330"/>
                  </a:lnTo>
                  <a:lnTo>
                    <a:pt x="703" y="2271"/>
                  </a:lnTo>
                  <a:lnTo>
                    <a:pt x="689" y="2210"/>
                  </a:lnTo>
                  <a:lnTo>
                    <a:pt x="678" y="2149"/>
                  </a:lnTo>
                  <a:lnTo>
                    <a:pt x="669" y="2086"/>
                  </a:lnTo>
                  <a:lnTo>
                    <a:pt x="665" y="2021"/>
                  </a:lnTo>
                  <a:lnTo>
                    <a:pt x="663" y="1956"/>
                  </a:lnTo>
                  <a:lnTo>
                    <a:pt x="663" y="1924"/>
                  </a:lnTo>
                  <a:lnTo>
                    <a:pt x="663" y="1924"/>
                  </a:lnTo>
                  <a:lnTo>
                    <a:pt x="665" y="1859"/>
                  </a:lnTo>
                  <a:lnTo>
                    <a:pt x="669" y="1796"/>
                  </a:lnTo>
                  <a:lnTo>
                    <a:pt x="678" y="1733"/>
                  </a:lnTo>
                  <a:lnTo>
                    <a:pt x="689" y="1670"/>
                  </a:lnTo>
                  <a:lnTo>
                    <a:pt x="703" y="1611"/>
                  </a:lnTo>
                  <a:lnTo>
                    <a:pt x="719" y="1550"/>
                  </a:lnTo>
                  <a:lnTo>
                    <a:pt x="739" y="1492"/>
                  </a:lnTo>
                  <a:lnTo>
                    <a:pt x="762" y="1435"/>
                  </a:lnTo>
                  <a:lnTo>
                    <a:pt x="787" y="1379"/>
                  </a:lnTo>
                  <a:lnTo>
                    <a:pt x="816" y="1325"/>
                  </a:lnTo>
                  <a:lnTo>
                    <a:pt x="847" y="1273"/>
                  </a:lnTo>
                  <a:lnTo>
                    <a:pt x="879" y="1221"/>
                  </a:lnTo>
                  <a:lnTo>
                    <a:pt x="913" y="1172"/>
                  </a:lnTo>
                  <a:lnTo>
                    <a:pt x="951" y="1124"/>
                  </a:lnTo>
                  <a:lnTo>
                    <a:pt x="992" y="1079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077" y="993"/>
                  </a:lnTo>
                  <a:lnTo>
                    <a:pt x="1124" y="951"/>
                  </a:lnTo>
                  <a:lnTo>
                    <a:pt x="1172" y="915"/>
                  </a:lnTo>
                  <a:lnTo>
                    <a:pt x="1221" y="879"/>
                  </a:lnTo>
                  <a:lnTo>
                    <a:pt x="1273" y="847"/>
                  </a:lnTo>
                  <a:lnTo>
                    <a:pt x="1325" y="816"/>
                  </a:lnTo>
                  <a:lnTo>
                    <a:pt x="1379" y="788"/>
                  </a:lnTo>
                  <a:lnTo>
                    <a:pt x="1435" y="762"/>
                  </a:lnTo>
                  <a:lnTo>
                    <a:pt x="1492" y="739"/>
                  </a:lnTo>
                  <a:lnTo>
                    <a:pt x="1550" y="719"/>
                  </a:lnTo>
                  <a:lnTo>
                    <a:pt x="1609" y="703"/>
                  </a:lnTo>
                  <a:lnTo>
                    <a:pt x="1670" y="689"/>
                  </a:lnTo>
                  <a:lnTo>
                    <a:pt x="1733" y="678"/>
                  </a:lnTo>
                  <a:lnTo>
                    <a:pt x="1796" y="669"/>
                  </a:lnTo>
                  <a:lnTo>
                    <a:pt x="1859" y="665"/>
                  </a:lnTo>
                  <a:lnTo>
                    <a:pt x="1924" y="663"/>
                  </a:lnTo>
                  <a:lnTo>
                    <a:pt x="3836" y="663"/>
                  </a:lnTo>
                  <a:lnTo>
                    <a:pt x="3836" y="663"/>
                  </a:lnTo>
                  <a:lnTo>
                    <a:pt x="3901" y="665"/>
                  </a:lnTo>
                  <a:lnTo>
                    <a:pt x="3964" y="669"/>
                  </a:lnTo>
                  <a:lnTo>
                    <a:pt x="4027" y="678"/>
                  </a:lnTo>
                  <a:lnTo>
                    <a:pt x="4090" y="689"/>
                  </a:lnTo>
                  <a:lnTo>
                    <a:pt x="4149" y="703"/>
                  </a:lnTo>
                  <a:lnTo>
                    <a:pt x="4210" y="719"/>
                  </a:lnTo>
                  <a:lnTo>
                    <a:pt x="4268" y="739"/>
                  </a:lnTo>
                  <a:lnTo>
                    <a:pt x="4325" y="762"/>
                  </a:lnTo>
                  <a:lnTo>
                    <a:pt x="4381" y="788"/>
                  </a:lnTo>
                  <a:lnTo>
                    <a:pt x="4435" y="816"/>
                  </a:lnTo>
                  <a:lnTo>
                    <a:pt x="4487" y="847"/>
                  </a:lnTo>
                  <a:lnTo>
                    <a:pt x="4539" y="879"/>
                  </a:lnTo>
                  <a:lnTo>
                    <a:pt x="4588" y="915"/>
                  </a:lnTo>
                  <a:lnTo>
                    <a:pt x="4636" y="951"/>
                  </a:lnTo>
                  <a:lnTo>
                    <a:pt x="4681" y="993"/>
                  </a:lnTo>
                  <a:lnTo>
                    <a:pt x="4726" y="1034"/>
                  </a:lnTo>
                  <a:lnTo>
                    <a:pt x="4726" y="1034"/>
                  </a:lnTo>
                  <a:lnTo>
                    <a:pt x="4753" y="1063"/>
                  </a:lnTo>
                  <a:lnTo>
                    <a:pt x="4753" y="1063"/>
                  </a:lnTo>
                  <a:lnTo>
                    <a:pt x="4782" y="1027"/>
                  </a:lnTo>
                  <a:lnTo>
                    <a:pt x="4813" y="993"/>
                  </a:lnTo>
                  <a:lnTo>
                    <a:pt x="4845" y="960"/>
                  </a:lnTo>
                  <a:lnTo>
                    <a:pt x="4877" y="928"/>
                  </a:lnTo>
                  <a:lnTo>
                    <a:pt x="4910" y="895"/>
                  </a:lnTo>
                  <a:lnTo>
                    <a:pt x="4944" y="865"/>
                  </a:lnTo>
                  <a:lnTo>
                    <a:pt x="4980" y="834"/>
                  </a:lnTo>
                  <a:lnTo>
                    <a:pt x="5016" y="806"/>
                  </a:lnTo>
                  <a:lnTo>
                    <a:pt x="5016" y="806"/>
                  </a:lnTo>
                  <a:lnTo>
                    <a:pt x="5075" y="761"/>
                  </a:lnTo>
                  <a:lnTo>
                    <a:pt x="5136" y="717"/>
                  </a:lnTo>
                  <a:lnTo>
                    <a:pt x="5201" y="678"/>
                  </a:lnTo>
                  <a:lnTo>
                    <a:pt x="5266" y="638"/>
                  </a:lnTo>
                  <a:lnTo>
                    <a:pt x="5266" y="638"/>
                  </a:lnTo>
                  <a:lnTo>
                    <a:pt x="5231" y="601"/>
                  </a:lnTo>
                  <a:lnTo>
                    <a:pt x="5196" y="565"/>
                  </a:lnTo>
                  <a:lnTo>
                    <a:pt x="5196" y="565"/>
                  </a:lnTo>
                  <a:lnTo>
                    <a:pt x="5163" y="532"/>
                  </a:lnTo>
                  <a:lnTo>
                    <a:pt x="5129" y="502"/>
                  </a:lnTo>
                  <a:lnTo>
                    <a:pt x="5095" y="471"/>
                  </a:lnTo>
                  <a:lnTo>
                    <a:pt x="5059" y="441"/>
                  </a:lnTo>
                  <a:lnTo>
                    <a:pt x="5023" y="412"/>
                  </a:lnTo>
                  <a:lnTo>
                    <a:pt x="4987" y="383"/>
                  </a:lnTo>
                  <a:lnTo>
                    <a:pt x="4949" y="356"/>
                  </a:lnTo>
                  <a:lnTo>
                    <a:pt x="4911" y="329"/>
                  </a:lnTo>
                  <a:lnTo>
                    <a:pt x="4872" y="304"/>
                  </a:lnTo>
                  <a:lnTo>
                    <a:pt x="4832" y="279"/>
                  </a:lnTo>
                  <a:lnTo>
                    <a:pt x="4793" y="255"/>
                  </a:lnTo>
                  <a:lnTo>
                    <a:pt x="4751" y="234"/>
                  </a:lnTo>
                  <a:lnTo>
                    <a:pt x="4712" y="210"/>
                  </a:lnTo>
                  <a:lnTo>
                    <a:pt x="4669" y="191"/>
                  </a:lnTo>
                  <a:lnTo>
                    <a:pt x="4627" y="171"/>
                  </a:lnTo>
                  <a:lnTo>
                    <a:pt x="4584" y="151"/>
                  </a:lnTo>
                  <a:lnTo>
                    <a:pt x="4541" y="133"/>
                  </a:lnTo>
                  <a:lnTo>
                    <a:pt x="4496" y="117"/>
                  </a:lnTo>
                  <a:lnTo>
                    <a:pt x="4453" y="101"/>
                  </a:lnTo>
                  <a:lnTo>
                    <a:pt x="4408" y="86"/>
                  </a:lnTo>
                  <a:lnTo>
                    <a:pt x="4361" y="74"/>
                  </a:lnTo>
                  <a:lnTo>
                    <a:pt x="4316" y="61"/>
                  </a:lnTo>
                  <a:lnTo>
                    <a:pt x="4270" y="49"/>
                  </a:lnTo>
                  <a:lnTo>
                    <a:pt x="4223" y="40"/>
                  </a:lnTo>
                  <a:lnTo>
                    <a:pt x="4176" y="31"/>
                  </a:lnTo>
                  <a:lnTo>
                    <a:pt x="4128" y="22"/>
                  </a:lnTo>
                  <a:lnTo>
                    <a:pt x="4081" y="14"/>
                  </a:lnTo>
                  <a:lnTo>
                    <a:pt x="4032" y="9"/>
                  </a:lnTo>
                  <a:lnTo>
                    <a:pt x="3984" y="5"/>
                  </a:lnTo>
                  <a:lnTo>
                    <a:pt x="3935" y="2"/>
                  </a:lnTo>
                  <a:lnTo>
                    <a:pt x="3885" y="0"/>
                  </a:lnTo>
                  <a:lnTo>
                    <a:pt x="3836" y="0"/>
                  </a:lnTo>
                  <a:lnTo>
                    <a:pt x="1924" y="0"/>
                  </a:lnTo>
                  <a:lnTo>
                    <a:pt x="1924" y="0"/>
                  </a:lnTo>
                  <a:lnTo>
                    <a:pt x="1873" y="0"/>
                  </a:lnTo>
                  <a:lnTo>
                    <a:pt x="1825" y="2"/>
                  </a:lnTo>
                  <a:lnTo>
                    <a:pt x="1776" y="5"/>
                  </a:lnTo>
                  <a:lnTo>
                    <a:pt x="1728" y="9"/>
                  </a:lnTo>
                  <a:lnTo>
                    <a:pt x="1679" y="14"/>
                  </a:lnTo>
                  <a:lnTo>
                    <a:pt x="1631" y="22"/>
                  </a:lnTo>
                  <a:lnTo>
                    <a:pt x="1584" y="31"/>
                  </a:lnTo>
                  <a:lnTo>
                    <a:pt x="1537" y="40"/>
                  </a:lnTo>
                  <a:lnTo>
                    <a:pt x="1490" y="49"/>
                  </a:lnTo>
                  <a:lnTo>
                    <a:pt x="1444" y="61"/>
                  </a:lnTo>
                  <a:lnTo>
                    <a:pt x="1399" y="74"/>
                  </a:lnTo>
                  <a:lnTo>
                    <a:pt x="1352" y="86"/>
                  </a:lnTo>
                  <a:lnTo>
                    <a:pt x="1307" y="101"/>
                  </a:lnTo>
                  <a:lnTo>
                    <a:pt x="1264" y="117"/>
                  </a:lnTo>
                  <a:lnTo>
                    <a:pt x="1219" y="133"/>
                  </a:lnTo>
                  <a:lnTo>
                    <a:pt x="1176" y="151"/>
                  </a:lnTo>
                  <a:lnTo>
                    <a:pt x="1133" y="171"/>
                  </a:lnTo>
                  <a:lnTo>
                    <a:pt x="1091" y="191"/>
                  </a:lnTo>
                  <a:lnTo>
                    <a:pt x="1048" y="210"/>
                  </a:lnTo>
                  <a:lnTo>
                    <a:pt x="1007" y="234"/>
                  </a:lnTo>
                  <a:lnTo>
                    <a:pt x="967" y="255"/>
                  </a:lnTo>
                  <a:lnTo>
                    <a:pt x="928" y="279"/>
                  </a:lnTo>
                  <a:lnTo>
                    <a:pt x="888" y="304"/>
                  </a:lnTo>
                  <a:lnTo>
                    <a:pt x="849" y="329"/>
                  </a:lnTo>
                  <a:lnTo>
                    <a:pt x="811" y="356"/>
                  </a:lnTo>
                  <a:lnTo>
                    <a:pt x="773" y="383"/>
                  </a:lnTo>
                  <a:lnTo>
                    <a:pt x="737" y="412"/>
                  </a:lnTo>
                  <a:lnTo>
                    <a:pt x="701" y="441"/>
                  </a:lnTo>
                  <a:lnTo>
                    <a:pt x="665" y="471"/>
                  </a:lnTo>
                  <a:lnTo>
                    <a:pt x="631" y="502"/>
                  </a:lnTo>
                  <a:lnTo>
                    <a:pt x="597" y="532"/>
                  </a:lnTo>
                  <a:lnTo>
                    <a:pt x="564" y="565"/>
                  </a:lnTo>
                  <a:lnTo>
                    <a:pt x="564" y="565"/>
                  </a:lnTo>
                  <a:lnTo>
                    <a:pt x="532" y="597"/>
                  </a:lnTo>
                  <a:lnTo>
                    <a:pt x="502" y="631"/>
                  </a:lnTo>
                  <a:lnTo>
                    <a:pt x="471" y="665"/>
                  </a:lnTo>
                  <a:lnTo>
                    <a:pt x="440" y="701"/>
                  </a:lnTo>
                  <a:lnTo>
                    <a:pt x="412" y="737"/>
                  </a:lnTo>
                  <a:lnTo>
                    <a:pt x="383" y="773"/>
                  </a:lnTo>
                  <a:lnTo>
                    <a:pt x="356" y="811"/>
                  </a:lnTo>
                  <a:lnTo>
                    <a:pt x="329" y="849"/>
                  </a:lnTo>
                  <a:lnTo>
                    <a:pt x="304" y="888"/>
                  </a:lnTo>
                  <a:lnTo>
                    <a:pt x="279" y="928"/>
                  </a:lnTo>
                  <a:lnTo>
                    <a:pt x="255" y="967"/>
                  </a:lnTo>
                  <a:lnTo>
                    <a:pt x="234" y="1007"/>
                  </a:lnTo>
                  <a:lnTo>
                    <a:pt x="210" y="1048"/>
                  </a:lnTo>
                  <a:lnTo>
                    <a:pt x="191" y="1091"/>
                  </a:lnTo>
                  <a:lnTo>
                    <a:pt x="171" y="1133"/>
                  </a:lnTo>
                  <a:lnTo>
                    <a:pt x="151" y="1176"/>
                  </a:lnTo>
                  <a:lnTo>
                    <a:pt x="133" y="1219"/>
                  </a:lnTo>
                  <a:lnTo>
                    <a:pt x="117" y="1264"/>
                  </a:lnTo>
                  <a:lnTo>
                    <a:pt x="101" y="1307"/>
                  </a:lnTo>
                  <a:lnTo>
                    <a:pt x="86" y="1352"/>
                  </a:lnTo>
                  <a:lnTo>
                    <a:pt x="74" y="1399"/>
                  </a:lnTo>
                  <a:lnTo>
                    <a:pt x="61" y="1444"/>
                  </a:lnTo>
                  <a:lnTo>
                    <a:pt x="49" y="1491"/>
                  </a:lnTo>
                  <a:lnTo>
                    <a:pt x="40" y="1537"/>
                  </a:lnTo>
                  <a:lnTo>
                    <a:pt x="31" y="1584"/>
                  </a:lnTo>
                  <a:lnTo>
                    <a:pt x="22" y="1631"/>
                  </a:lnTo>
                  <a:lnTo>
                    <a:pt x="14" y="1679"/>
                  </a:lnTo>
                  <a:lnTo>
                    <a:pt x="9" y="1728"/>
                  </a:lnTo>
                  <a:lnTo>
                    <a:pt x="5" y="1776"/>
                  </a:lnTo>
                  <a:lnTo>
                    <a:pt x="2" y="1825"/>
                  </a:lnTo>
                  <a:lnTo>
                    <a:pt x="0" y="1874"/>
                  </a:lnTo>
                  <a:lnTo>
                    <a:pt x="0" y="1924"/>
                  </a:lnTo>
                  <a:lnTo>
                    <a:pt x="0" y="1958"/>
                  </a:lnTo>
                  <a:lnTo>
                    <a:pt x="0" y="1958"/>
                  </a:lnTo>
                  <a:lnTo>
                    <a:pt x="0" y="2007"/>
                  </a:lnTo>
                  <a:lnTo>
                    <a:pt x="2" y="2055"/>
                  </a:lnTo>
                  <a:lnTo>
                    <a:pt x="5" y="2106"/>
                  </a:lnTo>
                  <a:lnTo>
                    <a:pt x="9" y="2154"/>
                  </a:lnTo>
                  <a:lnTo>
                    <a:pt x="14" y="2203"/>
                  </a:lnTo>
                  <a:lnTo>
                    <a:pt x="22" y="2249"/>
                  </a:lnTo>
                  <a:lnTo>
                    <a:pt x="31" y="2298"/>
                  </a:lnTo>
                  <a:lnTo>
                    <a:pt x="40" y="2345"/>
                  </a:lnTo>
                  <a:lnTo>
                    <a:pt x="49" y="2391"/>
                  </a:lnTo>
                  <a:lnTo>
                    <a:pt x="61" y="2436"/>
                  </a:lnTo>
                  <a:lnTo>
                    <a:pt x="74" y="2483"/>
                  </a:lnTo>
                  <a:lnTo>
                    <a:pt x="86" y="2528"/>
                  </a:lnTo>
                  <a:lnTo>
                    <a:pt x="101" y="2573"/>
                  </a:lnTo>
                  <a:lnTo>
                    <a:pt x="117" y="2618"/>
                  </a:lnTo>
                  <a:lnTo>
                    <a:pt x="133" y="2661"/>
                  </a:lnTo>
                  <a:lnTo>
                    <a:pt x="151" y="2706"/>
                  </a:lnTo>
                  <a:lnTo>
                    <a:pt x="171" y="2747"/>
                  </a:lnTo>
                  <a:lnTo>
                    <a:pt x="191" y="2791"/>
                  </a:lnTo>
                  <a:lnTo>
                    <a:pt x="210" y="2832"/>
                  </a:lnTo>
                  <a:lnTo>
                    <a:pt x="234" y="2873"/>
                  </a:lnTo>
                  <a:lnTo>
                    <a:pt x="255" y="2915"/>
                  </a:lnTo>
                  <a:lnTo>
                    <a:pt x="279" y="2954"/>
                  </a:lnTo>
                  <a:lnTo>
                    <a:pt x="304" y="2994"/>
                  </a:lnTo>
                  <a:lnTo>
                    <a:pt x="329" y="3032"/>
                  </a:lnTo>
                  <a:lnTo>
                    <a:pt x="356" y="3069"/>
                  </a:lnTo>
                  <a:lnTo>
                    <a:pt x="383" y="3107"/>
                  </a:lnTo>
                  <a:lnTo>
                    <a:pt x="412" y="3145"/>
                  </a:lnTo>
                  <a:lnTo>
                    <a:pt x="440" y="3181"/>
                  </a:lnTo>
                  <a:lnTo>
                    <a:pt x="471" y="3215"/>
                  </a:lnTo>
                  <a:lnTo>
                    <a:pt x="502" y="3249"/>
                  </a:lnTo>
                  <a:lnTo>
                    <a:pt x="532" y="3283"/>
                  </a:lnTo>
                  <a:lnTo>
                    <a:pt x="564" y="3316"/>
                  </a:lnTo>
                  <a:lnTo>
                    <a:pt x="564" y="3316"/>
                  </a:lnTo>
                  <a:lnTo>
                    <a:pt x="597" y="3348"/>
                  </a:lnTo>
                  <a:lnTo>
                    <a:pt x="631" y="3380"/>
                  </a:lnTo>
                  <a:lnTo>
                    <a:pt x="665" y="3411"/>
                  </a:lnTo>
                  <a:lnTo>
                    <a:pt x="701" y="3440"/>
                  </a:lnTo>
                  <a:lnTo>
                    <a:pt x="737" y="3470"/>
                  </a:lnTo>
                  <a:lnTo>
                    <a:pt x="773" y="3497"/>
                  </a:lnTo>
                  <a:lnTo>
                    <a:pt x="811" y="3524"/>
                  </a:lnTo>
                  <a:lnTo>
                    <a:pt x="849" y="3551"/>
                  </a:lnTo>
                  <a:lnTo>
                    <a:pt x="888" y="3576"/>
                  </a:lnTo>
                  <a:lnTo>
                    <a:pt x="928" y="3602"/>
                  </a:lnTo>
                  <a:lnTo>
                    <a:pt x="967" y="3625"/>
                  </a:lnTo>
                  <a:lnTo>
                    <a:pt x="1007" y="3648"/>
                  </a:lnTo>
                  <a:lnTo>
                    <a:pt x="1048" y="3670"/>
                  </a:lnTo>
                  <a:lnTo>
                    <a:pt x="1091" y="3691"/>
                  </a:lnTo>
                  <a:lnTo>
                    <a:pt x="1133" y="3711"/>
                  </a:lnTo>
                  <a:lnTo>
                    <a:pt x="1176" y="3729"/>
                  </a:lnTo>
                  <a:lnTo>
                    <a:pt x="1219" y="3747"/>
                  </a:lnTo>
                  <a:lnTo>
                    <a:pt x="1264" y="3763"/>
                  </a:lnTo>
                  <a:lnTo>
                    <a:pt x="1307" y="3780"/>
                  </a:lnTo>
                  <a:lnTo>
                    <a:pt x="1352" y="3794"/>
                  </a:lnTo>
                  <a:lnTo>
                    <a:pt x="1399" y="3808"/>
                  </a:lnTo>
                  <a:lnTo>
                    <a:pt x="1444" y="3821"/>
                  </a:lnTo>
                  <a:lnTo>
                    <a:pt x="1490" y="3832"/>
                  </a:lnTo>
                  <a:lnTo>
                    <a:pt x="1537" y="3842"/>
                  </a:lnTo>
                  <a:lnTo>
                    <a:pt x="1584" y="3851"/>
                  </a:lnTo>
                  <a:lnTo>
                    <a:pt x="1631" y="3859"/>
                  </a:lnTo>
                  <a:lnTo>
                    <a:pt x="1679" y="3866"/>
                  </a:lnTo>
                  <a:lnTo>
                    <a:pt x="1728" y="3871"/>
                  </a:lnTo>
                  <a:lnTo>
                    <a:pt x="1776" y="3877"/>
                  </a:lnTo>
                  <a:lnTo>
                    <a:pt x="1825" y="3878"/>
                  </a:lnTo>
                  <a:lnTo>
                    <a:pt x="1873" y="3880"/>
                  </a:lnTo>
                  <a:lnTo>
                    <a:pt x="1924" y="3882"/>
                  </a:lnTo>
                  <a:lnTo>
                    <a:pt x="3836" y="3882"/>
                  </a:lnTo>
                  <a:lnTo>
                    <a:pt x="3836" y="3882"/>
                  </a:lnTo>
                  <a:lnTo>
                    <a:pt x="3836" y="3882"/>
                  </a:lnTo>
                  <a:lnTo>
                    <a:pt x="3885" y="3880"/>
                  </a:lnTo>
                  <a:lnTo>
                    <a:pt x="3935" y="3878"/>
                  </a:lnTo>
                  <a:lnTo>
                    <a:pt x="3984" y="3877"/>
                  </a:lnTo>
                  <a:lnTo>
                    <a:pt x="4032" y="3871"/>
                  </a:lnTo>
                  <a:lnTo>
                    <a:pt x="4081" y="3866"/>
                  </a:lnTo>
                  <a:lnTo>
                    <a:pt x="4128" y="3859"/>
                  </a:lnTo>
                  <a:lnTo>
                    <a:pt x="4176" y="3851"/>
                  </a:lnTo>
                  <a:lnTo>
                    <a:pt x="4223" y="3842"/>
                  </a:lnTo>
                  <a:lnTo>
                    <a:pt x="4270" y="3832"/>
                  </a:lnTo>
                  <a:lnTo>
                    <a:pt x="4316" y="3821"/>
                  </a:lnTo>
                  <a:lnTo>
                    <a:pt x="4361" y="3808"/>
                  </a:lnTo>
                  <a:lnTo>
                    <a:pt x="4408" y="3794"/>
                  </a:lnTo>
                  <a:lnTo>
                    <a:pt x="4453" y="3780"/>
                  </a:lnTo>
                  <a:lnTo>
                    <a:pt x="4496" y="3763"/>
                  </a:lnTo>
                  <a:lnTo>
                    <a:pt x="4541" y="3747"/>
                  </a:lnTo>
                  <a:lnTo>
                    <a:pt x="4584" y="3729"/>
                  </a:lnTo>
                  <a:lnTo>
                    <a:pt x="4627" y="3711"/>
                  </a:lnTo>
                  <a:lnTo>
                    <a:pt x="4669" y="3691"/>
                  </a:lnTo>
                  <a:lnTo>
                    <a:pt x="4712" y="3670"/>
                  </a:lnTo>
                  <a:lnTo>
                    <a:pt x="4751" y="3648"/>
                  </a:lnTo>
                  <a:lnTo>
                    <a:pt x="4793" y="3625"/>
                  </a:lnTo>
                  <a:lnTo>
                    <a:pt x="4832" y="3602"/>
                  </a:lnTo>
                  <a:lnTo>
                    <a:pt x="4872" y="3576"/>
                  </a:lnTo>
                  <a:lnTo>
                    <a:pt x="4911" y="3551"/>
                  </a:lnTo>
                  <a:lnTo>
                    <a:pt x="4949" y="3524"/>
                  </a:lnTo>
                  <a:lnTo>
                    <a:pt x="4987" y="3497"/>
                  </a:lnTo>
                  <a:lnTo>
                    <a:pt x="5023" y="3470"/>
                  </a:lnTo>
                  <a:lnTo>
                    <a:pt x="5059" y="3440"/>
                  </a:lnTo>
                  <a:lnTo>
                    <a:pt x="5095" y="3411"/>
                  </a:lnTo>
                  <a:lnTo>
                    <a:pt x="5129" y="3380"/>
                  </a:lnTo>
                  <a:lnTo>
                    <a:pt x="5163" y="3348"/>
                  </a:lnTo>
                  <a:lnTo>
                    <a:pt x="5196" y="3316"/>
                  </a:lnTo>
                  <a:lnTo>
                    <a:pt x="5196" y="3316"/>
                  </a:lnTo>
                  <a:lnTo>
                    <a:pt x="5228" y="3283"/>
                  </a:lnTo>
                  <a:lnTo>
                    <a:pt x="5258" y="3249"/>
                  </a:lnTo>
                  <a:lnTo>
                    <a:pt x="5289" y="3215"/>
                  </a:lnTo>
                  <a:lnTo>
                    <a:pt x="5320" y="3181"/>
                  </a:lnTo>
                  <a:lnTo>
                    <a:pt x="5348" y="3145"/>
                  </a:lnTo>
                  <a:lnTo>
                    <a:pt x="5377" y="3107"/>
                  </a:lnTo>
                  <a:lnTo>
                    <a:pt x="5404" y="3069"/>
                  </a:lnTo>
                  <a:lnTo>
                    <a:pt x="5431" y="3032"/>
                  </a:lnTo>
                  <a:lnTo>
                    <a:pt x="5456" y="2994"/>
                  </a:lnTo>
                  <a:lnTo>
                    <a:pt x="5480" y="2954"/>
                  </a:lnTo>
                  <a:lnTo>
                    <a:pt x="5505" y="2915"/>
                  </a:lnTo>
                  <a:lnTo>
                    <a:pt x="5526" y="2873"/>
                  </a:lnTo>
                  <a:lnTo>
                    <a:pt x="5548" y="2832"/>
                  </a:lnTo>
                  <a:lnTo>
                    <a:pt x="5569" y="2791"/>
                  </a:lnTo>
                  <a:lnTo>
                    <a:pt x="5589" y="2747"/>
                  </a:lnTo>
                  <a:lnTo>
                    <a:pt x="5609" y="2704"/>
                  </a:lnTo>
                  <a:lnTo>
                    <a:pt x="5625" y="2661"/>
                  </a:lnTo>
                  <a:lnTo>
                    <a:pt x="5643" y="2618"/>
                  </a:lnTo>
                  <a:lnTo>
                    <a:pt x="5659" y="2573"/>
                  </a:lnTo>
                  <a:lnTo>
                    <a:pt x="5674" y="2528"/>
                  </a:lnTo>
                  <a:lnTo>
                    <a:pt x="5686" y="2483"/>
                  </a:lnTo>
                  <a:lnTo>
                    <a:pt x="5699" y="2436"/>
                  </a:lnTo>
                  <a:lnTo>
                    <a:pt x="5711" y="2391"/>
                  </a:lnTo>
                  <a:lnTo>
                    <a:pt x="5720" y="2345"/>
                  </a:lnTo>
                  <a:lnTo>
                    <a:pt x="5729" y="2296"/>
                  </a:lnTo>
                  <a:lnTo>
                    <a:pt x="5738" y="2249"/>
                  </a:lnTo>
                  <a:lnTo>
                    <a:pt x="5744" y="2201"/>
                  </a:lnTo>
                  <a:lnTo>
                    <a:pt x="5751" y="2154"/>
                  </a:lnTo>
                  <a:lnTo>
                    <a:pt x="5755" y="2106"/>
                  </a:lnTo>
                  <a:lnTo>
                    <a:pt x="5758" y="2055"/>
                  </a:lnTo>
                  <a:lnTo>
                    <a:pt x="5760" y="2007"/>
                  </a:lnTo>
                  <a:lnTo>
                    <a:pt x="5760" y="1956"/>
                  </a:lnTo>
                  <a:lnTo>
                    <a:pt x="5760" y="1924"/>
                  </a:lnTo>
                  <a:lnTo>
                    <a:pt x="5760" y="1924"/>
                  </a:lnTo>
                  <a:lnTo>
                    <a:pt x="5760" y="1877"/>
                  </a:lnTo>
                  <a:lnTo>
                    <a:pt x="5758" y="1829"/>
                  </a:lnTo>
                  <a:lnTo>
                    <a:pt x="5755" y="1782"/>
                  </a:lnTo>
                  <a:lnTo>
                    <a:pt x="5751" y="1735"/>
                  </a:lnTo>
                  <a:lnTo>
                    <a:pt x="5746" y="1688"/>
                  </a:lnTo>
                  <a:lnTo>
                    <a:pt x="5740" y="1643"/>
                  </a:lnTo>
                  <a:lnTo>
                    <a:pt x="5731" y="1597"/>
                  </a:lnTo>
                  <a:lnTo>
                    <a:pt x="5724" y="1552"/>
                  </a:lnTo>
                  <a:lnTo>
                    <a:pt x="5713" y="1507"/>
                  </a:lnTo>
                  <a:lnTo>
                    <a:pt x="5704" y="1462"/>
                  </a:lnTo>
                  <a:lnTo>
                    <a:pt x="5692" y="1417"/>
                  </a:lnTo>
                  <a:lnTo>
                    <a:pt x="5679" y="1374"/>
                  </a:lnTo>
                  <a:lnTo>
                    <a:pt x="5650" y="1287"/>
                  </a:lnTo>
                  <a:lnTo>
                    <a:pt x="5618" y="1203"/>
                  </a:lnTo>
                  <a:lnTo>
                    <a:pt x="5618" y="1203"/>
                  </a:lnTo>
                  <a:lnTo>
                    <a:pt x="5614" y="1205"/>
                  </a:lnTo>
                  <a:lnTo>
                    <a:pt x="5614" y="120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DDBFC"/>
                </a:gs>
                <a:gs pos="99000">
                  <a:srgbClr val="36528B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noFill/>
              <a:round/>
              <a:headEnd/>
              <a:tailEnd/>
            </a:ln>
            <a:effectLst>
              <a:innerShdw blurRad="190500" dist="50800" dir="2700000">
                <a:srgbClr val="000000">
                  <a:alpha val="50000"/>
                </a:srgbClr>
              </a:innerShdw>
            </a:effectLst>
            <a:scene3d>
              <a:camera prst="orthographicFront"/>
              <a:lightRig rig="threePt" dir="t">
                <a:rot lat="0" lon="0" rev="12720000"/>
              </a:lightRig>
            </a:scene3d>
            <a:sp3d/>
          </p:spPr>
          <p:txBody>
            <a:bodyPr/>
            <a:lstStyle/>
            <a:p>
              <a:pPr>
                <a:lnSpc>
                  <a:spcPct val="85000"/>
                </a:lnSpc>
              </a:pPr>
              <a:endParaRPr lang="en-US" dirty="0">
                <a:latin typeface="+mj-lt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flipH="1">
              <a:off x="2675121" y="1453995"/>
              <a:ext cx="1630998" cy="1099225"/>
            </a:xfrm>
            <a:custGeom>
              <a:avLst/>
              <a:gdLst/>
              <a:ahLst/>
              <a:cxnLst>
                <a:cxn ang="0">
                  <a:pos x="5438" y="1318"/>
                </a:cxn>
                <a:cxn ang="0">
                  <a:pos x="5248" y="1507"/>
                </a:cxn>
                <a:cxn ang="0">
                  <a:pos x="5145" y="1679"/>
                </a:cxn>
                <a:cxn ang="0">
                  <a:pos x="5095" y="1848"/>
                </a:cxn>
                <a:cxn ang="0">
                  <a:pos x="5082" y="2149"/>
                </a:cxn>
                <a:cxn ang="0">
                  <a:pos x="4944" y="2555"/>
                </a:cxn>
                <a:cxn ang="0">
                  <a:pos x="4726" y="2848"/>
                </a:cxn>
                <a:cxn ang="0">
                  <a:pos x="4381" y="3093"/>
                </a:cxn>
                <a:cxn ang="0">
                  <a:pos x="3964" y="3211"/>
                </a:cxn>
                <a:cxn ang="0">
                  <a:pos x="1733" y="3204"/>
                </a:cxn>
                <a:cxn ang="0">
                  <a:pos x="1325" y="3066"/>
                </a:cxn>
                <a:cxn ang="0">
                  <a:pos x="1034" y="2848"/>
                </a:cxn>
                <a:cxn ang="0">
                  <a:pos x="787" y="2501"/>
                </a:cxn>
                <a:cxn ang="0">
                  <a:pos x="669" y="2086"/>
                </a:cxn>
                <a:cxn ang="0">
                  <a:pos x="678" y="1733"/>
                </a:cxn>
                <a:cxn ang="0">
                  <a:pos x="816" y="1325"/>
                </a:cxn>
                <a:cxn ang="0">
                  <a:pos x="1034" y="1034"/>
                </a:cxn>
                <a:cxn ang="0">
                  <a:pos x="1379" y="788"/>
                </a:cxn>
                <a:cxn ang="0">
                  <a:pos x="1796" y="669"/>
                </a:cxn>
                <a:cxn ang="0">
                  <a:pos x="4027" y="678"/>
                </a:cxn>
                <a:cxn ang="0">
                  <a:pos x="4435" y="816"/>
                </a:cxn>
                <a:cxn ang="0">
                  <a:pos x="4726" y="1034"/>
                </a:cxn>
                <a:cxn ang="0">
                  <a:pos x="4910" y="895"/>
                </a:cxn>
                <a:cxn ang="0">
                  <a:pos x="5201" y="678"/>
                </a:cxn>
                <a:cxn ang="0">
                  <a:pos x="5129" y="502"/>
                </a:cxn>
                <a:cxn ang="0">
                  <a:pos x="4872" y="304"/>
                </a:cxn>
                <a:cxn ang="0">
                  <a:pos x="4584" y="151"/>
                </a:cxn>
                <a:cxn ang="0">
                  <a:pos x="4270" y="49"/>
                </a:cxn>
                <a:cxn ang="0">
                  <a:pos x="3935" y="2"/>
                </a:cxn>
                <a:cxn ang="0">
                  <a:pos x="1776" y="5"/>
                </a:cxn>
                <a:cxn ang="0">
                  <a:pos x="1444" y="61"/>
                </a:cxn>
                <a:cxn ang="0">
                  <a:pos x="1133" y="171"/>
                </a:cxn>
                <a:cxn ang="0">
                  <a:pos x="849" y="329"/>
                </a:cxn>
                <a:cxn ang="0">
                  <a:pos x="597" y="532"/>
                </a:cxn>
                <a:cxn ang="0">
                  <a:pos x="412" y="737"/>
                </a:cxn>
                <a:cxn ang="0">
                  <a:pos x="234" y="1007"/>
                </a:cxn>
                <a:cxn ang="0">
                  <a:pos x="101" y="1307"/>
                </a:cxn>
                <a:cxn ang="0">
                  <a:pos x="22" y="1631"/>
                </a:cxn>
                <a:cxn ang="0">
                  <a:pos x="0" y="1958"/>
                </a:cxn>
                <a:cxn ang="0">
                  <a:pos x="22" y="2249"/>
                </a:cxn>
                <a:cxn ang="0">
                  <a:pos x="101" y="2573"/>
                </a:cxn>
                <a:cxn ang="0">
                  <a:pos x="234" y="2873"/>
                </a:cxn>
                <a:cxn ang="0">
                  <a:pos x="412" y="3145"/>
                </a:cxn>
                <a:cxn ang="0">
                  <a:pos x="597" y="3348"/>
                </a:cxn>
                <a:cxn ang="0">
                  <a:pos x="849" y="3551"/>
                </a:cxn>
                <a:cxn ang="0">
                  <a:pos x="1133" y="3711"/>
                </a:cxn>
                <a:cxn ang="0">
                  <a:pos x="1444" y="3821"/>
                </a:cxn>
                <a:cxn ang="0">
                  <a:pos x="1776" y="3877"/>
                </a:cxn>
                <a:cxn ang="0">
                  <a:pos x="3885" y="3880"/>
                </a:cxn>
                <a:cxn ang="0">
                  <a:pos x="4223" y="3842"/>
                </a:cxn>
                <a:cxn ang="0">
                  <a:pos x="4541" y="3747"/>
                </a:cxn>
                <a:cxn ang="0">
                  <a:pos x="4832" y="3602"/>
                </a:cxn>
                <a:cxn ang="0">
                  <a:pos x="5095" y="3411"/>
                </a:cxn>
                <a:cxn ang="0">
                  <a:pos x="5289" y="3215"/>
                </a:cxn>
                <a:cxn ang="0">
                  <a:pos x="5480" y="2954"/>
                </a:cxn>
                <a:cxn ang="0">
                  <a:pos x="5625" y="2661"/>
                </a:cxn>
                <a:cxn ang="0">
                  <a:pos x="5720" y="2345"/>
                </a:cxn>
                <a:cxn ang="0">
                  <a:pos x="5760" y="2007"/>
                </a:cxn>
                <a:cxn ang="0">
                  <a:pos x="5751" y="1735"/>
                </a:cxn>
                <a:cxn ang="0">
                  <a:pos x="5692" y="1417"/>
                </a:cxn>
              </a:cxnLst>
              <a:rect l="0" t="0" r="r" b="b"/>
              <a:pathLst>
                <a:path w="5760" h="3882">
                  <a:moveTo>
                    <a:pt x="5614" y="1205"/>
                  </a:moveTo>
                  <a:lnTo>
                    <a:pt x="5614" y="1205"/>
                  </a:lnTo>
                  <a:lnTo>
                    <a:pt x="5577" y="1226"/>
                  </a:lnTo>
                  <a:lnTo>
                    <a:pt x="5541" y="1248"/>
                  </a:lnTo>
                  <a:lnTo>
                    <a:pt x="5505" y="1271"/>
                  </a:lnTo>
                  <a:lnTo>
                    <a:pt x="5471" y="1295"/>
                  </a:lnTo>
                  <a:lnTo>
                    <a:pt x="5438" y="1318"/>
                  </a:lnTo>
                  <a:lnTo>
                    <a:pt x="5406" y="1343"/>
                  </a:lnTo>
                  <a:lnTo>
                    <a:pt x="5377" y="1370"/>
                  </a:lnTo>
                  <a:lnTo>
                    <a:pt x="5348" y="1395"/>
                  </a:lnTo>
                  <a:lnTo>
                    <a:pt x="5321" y="1422"/>
                  </a:lnTo>
                  <a:lnTo>
                    <a:pt x="5294" y="1451"/>
                  </a:lnTo>
                  <a:lnTo>
                    <a:pt x="5271" y="1478"/>
                  </a:lnTo>
                  <a:lnTo>
                    <a:pt x="5248" y="1507"/>
                  </a:lnTo>
                  <a:lnTo>
                    <a:pt x="5226" y="1536"/>
                  </a:lnTo>
                  <a:lnTo>
                    <a:pt x="5206" y="1566"/>
                  </a:lnTo>
                  <a:lnTo>
                    <a:pt x="5188" y="1595"/>
                  </a:lnTo>
                  <a:lnTo>
                    <a:pt x="5172" y="1624"/>
                  </a:lnTo>
                  <a:lnTo>
                    <a:pt x="5172" y="1624"/>
                  </a:lnTo>
                  <a:lnTo>
                    <a:pt x="5158" y="1652"/>
                  </a:lnTo>
                  <a:lnTo>
                    <a:pt x="5145" y="1679"/>
                  </a:lnTo>
                  <a:lnTo>
                    <a:pt x="5133" y="1706"/>
                  </a:lnTo>
                  <a:lnTo>
                    <a:pt x="5124" y="1735"/>
                  </a:lnTo>
                  <a:lnTo>
                    <a:pt x="5115" y="1764"/>
                  </a:lnTo>
                  <a:lnTo>
                    <a:pt x="5106" y="1791"/>
                  </a:lnTo>
                  <a:lnTo>
                    <a:pt x="5100" y="1820"/>
                  </a:lnTo>
                  <a:lnTo>
                    <a:pt x="5095" y="1848"/>
                  </a:lnTo>
                  <a:lnTo>
                    <a:pt x="5095" y="1848"/>
                  </a:lnTo>
                  <a:lnTo>
                    <a:pt x="5097" y="1886"/>
                  </a:lnTo>
                  <a:lnTo>
                    <a:pt x="5097" y="1924"/>
                  </a:lnTo>
                  <a:lnTo>
                    <a:pt x="5097" y="1956"/>
                  </a:lnTo>
                  <a:lnTo>
                    <a:pt x="5097" y="1956"/>
                  </a:lnTo>
                  <a:lnTo>
                    <a:pt x="5095" y="2021"/>
                  </a:lnTo>
                  <a:lnTo>
                    <a:pt x="5089" y="2086"/>
                  </a:lnTo>
                  <a:lnTo>
                    <a:pt x="5082" y="2149"/>
                  </a:lnTo>
                  <a:lnTo>
                    <a:pt x="5071" y="2210"/>
                  </a:lnTo>
                  <a:lnTo>
                    <a:pt x="5057" y="2271"/>
                  </a:lnTo>
                  <a:lnTo>
                    <a:pt x="5041" y="2330"/>
                  </a:lnTo>
                  <a:lnTo>
                    <a:pt x="5019" y="2390"/>
                  </a:lnTo>
                  <a:lnTo>
                    <a:pt x="4998" y="2445"/>
                  </a:lnTo>
                  <a:lnTo>
                    <a:pt x="4973" y="2501"/>
                  </a:lnTo>
                  <a:lnTo>
                    <a:pt x="4944" y="2555"/>
                  </a:lnTo>
                  <a:lnTo>
                    <a:pt x="4913" y="2609"/>
                  </a:lnTo>
                  <a:lnTo>
                    <a:pt x="4881" y="2659"/>
                  </a:lnTo>
                  <a:lnTo>
                    <a:pt x="4845" y="2710"/>
                  </a:lnTo>
                  <a:lnTo>
                    <a:pt x="4807" y="2756"/>
                  </a:lnTo>
                  <a:lnTo>
                    <a:pt x="4768" y="2803"/>
                  </a:lnTo>
                  <a:lnTo>
                    <a:pt x="4726" y="2848"/>
                  </a:lnTo>
                  <a:lnTo>
                    <a:pt x="4726" y="2848"/>
                  </a:lnTo>
                  <a:lnTo>
                    <a:pt x="4681" y="2889"/>
                  </a:lnTo>
                  <a:lnTo>
                    <a:pt x="4636" y="2929"/>
                  </a:lnTo>
                  <a:lnTo>
                    <a:pt x="4588" y="2967"/>
                  </a:lnTo>
                  <a:lnTo>
                    <a:pt x="4539" y="3003"/>
                  </a:lnTo>
                  <a:lnTo>
                    <a:pt x="4487" y="3035"/>
                  </a:lnTo>
                  <a:lnTo>
                    <a:pt x="4435" y="3066"/>
                  </a:lnTo>
                  <a:lnTo>
                    <a:pt x="4381" y="3093"/>
                  </a:lnTo>
                  <a:lnTo>
                    <a:pt x="4325" y="3118"/>
                  </a:lnTo>
                  <a:lnTo>
                    <a:pt x="4268" y="3141"/>
                  </a:lnTo>
                  <a:lnTo>
                    <a:pt x="4210" y="3161"/>
                  </a:lnTo>
                  <a:lnTo>
                    <a:pt x="4149" y="3177"/>
                  </a:lnTo>
                  <a:lnTo>
                    <a:pt x="4090" y="3192"/>
                  </a:lnTo>
                  <a:lnTo>
                    <a:pt x="4027" y="3204"/>
                  </a:lnTo>
                  <a:lnTo>
                    <a:pt x="3964" y="3211"/>
                  </a:lnTo>
                  <a:lnTo>
                    <a:pt x="3901" y="3217"/>
                  </a:lnTo>
                  <a:lnTo>
                    <a:pt x="3836" y="3219"/>
                  </a:lnTo>
                  <a:lnTo>
                    <a:pt x="1924" y="3219"/>
                  </a:lnTo>
                  <a:lnTo>
                    <a:pt x="1924" y="3219"/>
                  </a:lnTo>
                  <a:lnTo>
                    <a:pt x="1859" y="3217"/>
                  </a:lnTo>
                  <a:lnTo>
                    <a:pt x="1796" y="3211"/>
                  </a:lnTo>
                  <a:lnTo>
                    <a:pt x="1733" y="3204"/>
                  </a:lnTo>
                  <a:lnTo>
                    <a:pt x="1670" y="3192"/>
                  </a:lnTo>
                  <a:lnTo>
                    <a:pt x="1609" y="3177"/>
                  </a:lnTo>
                  <a:lnTo>
                    <a:pt x="1550" y="3161"/>
                  </a:lnTo>
                  <a:lnTo>
                    <a:pt x="1492" y="3141"/>
                  </a:lnTo>
                  <a:lnTo>
                    <a:pt x="1435" y="3118"/>
                  </a:lnTo>
                  <a:lnTo>
                    <a:pt x="1379" y="3093"/>
                  </a:lnTo>
                  <a:lnTo>
                    <a:pt x="1325" y="3066"/>
                  </a:lnTo>
                  <a:lnTo>
                    <a:pt x="1273" y="3035"/>
                  </a:lnTo>
                  <a:lnTo>
                    <a:pt x="1221" y="3003"/>
                  </a:lnTo>
                  <a:lnTo>
                    <a:pt x="1172" y="2967"/>
                  </a:lnTo>
                  <a:lnTo>
                    <a:pt x="1124" y="2929"/>
                  </a:lnTo>
                  <a:lnTo>
                    <a:pt x="1077" y="2889"/>
                  </a:lnTo>
                  <a:lnTo>
                    <a:pt x="1034" y="2848"/>
                  </a:lnTo>
                  <a:lnTo>
                    <a:pt x="1034" y="2848"/>
                  </a:lnTo>
                  <a:lnTo>
                    <a:pt x="992" y="2803"/>
                  </a:lnTo>
                  <a:lnTo>
                    <a:pt x="951" y="2756"/>
                  </a:lnTo>
                  <a:lnTo>
                    <a:pt x="913" y="2710"/>
                  </a:lnTo>
                  <a:lnTo>
                    <a:pt x="879" y="2659"/>
                  </a:lnTo>
                  <a:lnTo>
                    <a:pt x="847" y="2609"/>
                  </a:lnTo>
                  <a:lnTo>
                    <a:pt x="816" y="2555"/>
                  </a:lnTo>
                  <a:lnTo>
                    <a:pt x="787" y="2501"/>
                  </a:lnTo>
                  <a:lnTo>
                    <a:pt x="762" y="2445"/>
                  </a:lnTo>
                  <a:lnTo>
                    <a:pt x="739" y="2390"/>
                  </a:lnTo>
                  <a:lnTo>
                    <a:pt x="719" y="2330"/>
                  </a:lnTo>
                  <a:lnTo>
                    <a:pt x="703" y="2271"/>
                  </a:lnTo>
                  <a:lnTo>
                    <a:pt x="689" y="2210"/>
                  </a:lnTo>
                  <a:lnTo>
                    <a:pt x="678" y="2149"/>
                  </a:lnTo>
                  <a:lnTo>
                    <a:pt x="669" y="2086"/>
                  </a:lnTo>
                  <a:lnTo>
                    <a:pt x="665" y="2021"/>
                  </a:lnTo>
                  <a:lnTo>
                    <a:pt x="663" y="1956"/>
                  </a:lnTo>
                  <a:lnTo>
                    <a:pt x="663" y="1924"/>
                  </a:lnTo>
                  <a:lnTo>
                    <a:pt x="663" y="1924"/>
                  </a:lnTo>
                  <a:lnTo>
                    <a:pt x="665" y="1859"/>
                  </a:lnTo>
                  <a:lnTo>
                    <a:pt x="669" y="1796"/>
                  </a:lnTo>
                  <a:lnTo>
                    <a:pt x="678" y="1733"/>
                  </a:lnTo>
                  <a:lnTo>
                    <a:pt x="689" y="1670"/>
                  </a:lnTo>
                  <a:lnTo>
                    <a:pt x="703" y="1611"/>
                  </a:lnTo>
                  <a:lnTo>
                    <a:pt x="719" y="1550"/>
                  </a:lnTo>
                  <a:lnTo>
                    <a:pt x="739" y="1492"/>
                  </a:lnTo>
                  <a:lnTo>
                    <a:pt x="762" y="1435"/>
                  </a:lnTo>
                  <a:lnTo>
                    <a:pt x="787" y="1379"/>
                  </a:lnTo>
                  <a:lnTo>
                    <a:pt x="816" y="1325"/>
                  </a:lnTo>
                  <a:lnTo>
                    <a:pt x="847" y="1273"/>
                  </a:lnTo>
                  <a:lnTo>
                    <a:pt x="879" y="1221"/>
                  </a:lnTo>
                  <a:lnTo>
                    <a:pt x="913" y="1172"/>
                  </a:lnTo>
                  <a:lnTo>
                    <a:pt x="951" y="1124"/>
                  </a:lnTo>
                  <a:lnTo>
                    <a:pt x="992" y="1079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077" y="993"/>
                  </a:lnTo>
                  <a:lnTo>
                    <a:pt x="1124" y="951"/>
                  </a:lnTo>
                  <a:lnTo>
                    <a:pt x="1172" y="915"/>
                  </a:lnTo>
                  <a:lnTo>
                    <a:pt x="1221" y="879"/>
                  </a:lnTo>
                  <a:lnTo>
                    <a:pt x="1273" y="847"/>
                  </a:lnTo>
                  <a:lnTo>
                    <a:pt x="1325" y="816"/>
                  </a:lnTo>
                  <a:lnTo>
                    <a:pt x="1379" y="788"/>
                  </a:lnTo>
                  <a:lnTo>
                    <a:pt x="1435" y="762"/>
                  </a:lnTo>
                  <a:lnTo>
                    <a:pt x="1492" y="739"/>
                  </a:lnTo>
                  <a:lnTo>
                    <a:pt x="1550" y="719"/>
                  </a:lnTo>
                  <a:lnTo>
                    <a:pt x="1609" y="703"/>
                  </a:lnTo>
                  <a:lnTo>
                    <a:pt x="1670" y="689"/>
                  </a:lnTo>
                  <a:lnTo>
                    <a:pt x="1733" y="678"/>
                  </a:lnTo>
                  <a:lnTo>
                    <a:pt x="1796" y="669"/>
                  </a:lnTo>
                  <a:lnTo>
                    <a:pt x="1859" y="665"/>
                  </a:lnTo>
                  <a:lnTo>
                    <a:pt x="1924" y="663"/>
                  </a:lnTo>
                  <a:lnTo>
                    <a:pt x="3836" y="663"/>
                  </a:lnTo>
                  <a:lnTo>
                    <a:pt x="3836" y="663"/>
                  </a:lnTo>
                  <a:lnTo>
                    <a:pt x="3901" y="665"/>
                  </a:lnTo>
                  <a:lnTo>
                    <a:pt x="3964" y="669"/>
                  </a:lnTo>
                  <a:lnTo>
                    <a:pt x="4027" y="678"/>
                  </a:lnTo>
                  <a:lnTo>
                    <a:pt x="4090" y="689"/>
                  </a:lnTo>
                  <a:lnTo>
                    <a:pt x="4149" y="703"/>
                  </a:lnTo>
                  <a:lnTo>
                    <a:pt x="4210" y="719"/>
                  </a:lnTo>
                  <a:lnTo>
                    <a:pt x="4268" y="739"/>
                  </a:lnTo>
                  <a:lnTo>
                    <a:pt x="4325" y="762"/>
                  </a:lnTo>
                  <a:lnTo>
                    <a:pt x="4381" y="788"/>
                  </a:lnTo>
                  <a:lnTo>
                    <a:pt x="4435" y="816"/>
                  </a:lnTo>
                  <a:lnTo>
                    <a:pt x="4487" y="847"/>
                  </a:lnTo>
                  <a:lnTo>
                    <a:pt x="4539" y="879"/>
                  </a:lnTo>
                  <a:lnTo>
                    <a:pt x="4588" y="915"/>
                  </a:lnTo>
                  <a:lnTo>
                    <a:pt x="4636" y="951"/>
                  </a:lnTo>
                  <a:lnTo>
                    <a:pt x="4681" y="993"/>
                  </a:lnTo>
                  <a:lnTo>
                    <a:pt x="4726" y="1034"/>
                  </a:lnTo>
                  <a:lnTo>
                    <a:pt x="4726" y="1034"/>
                  </a:lnTo>
                  <a:lnTo>
                    <a:pt x="4753" y="1063"/>
                  </a:lnTo>
                  <a:lnTo>
                    <a:pt x="4753" y="1063"/>
                  </a:lnTo>
                  <a:lnTo>
                    <a:pt x="4782" y="1027"/>
                  </a:lnTo>
                  <a:lnTo>
                    <a:pt x="4813" y="993"/>
                  </a:lnTo>
                  <a:lnTo>
                    <a:pt x="4845" y="960"/>
                  </a:lnTo>
                  <a:lnTo>
                    <a:pt x="4877" y="928"/>
                  </a:lnTo>
                  <a:lnTo>
                    <a:pt x="4910" y="895"/>
                  </a:lnTo>
                  <a:lnTo>
                    <a:pt x="4944" y="865"/>
                  </a:lnTo>
                  <a:lnTo>
                    <a:pt x="4980" y="834"/>
                  </a:lnTo>
                  <a:lnTo>
                    <a:pt x="5016" y="806"/>
                  </a:lnTo>
                  <a:lnTo>
                    <a:pt x="5016" y="806"/>
                  </a:lnTo>
                  <a:lnTo>
                    <a:pt x="5075" y="761"/>
                  </a:lnTo>
                  <a:lnTo>
                    <a:pt x="5136" y="717"/>
                  </a:lnTo>
                  <a:lnTo>
                    <a:pt x="5201" y="678"/>
                  </a:lnTo>
                  <a:lnTo>
                    <a:pt x="5266" y="638"/>
                  </a:lnTo>
                  <a:lnTo>
                    <a:pt x="5266" y="638"/>
                  </a:lnTo>
                  <a:lnTo>
                    <a:pt x="5231" y="601"/>
                  </a:lnTo>
                  <a:lnTo>
                    <a:pt x="5196" y="565"/>
                  </a:lnTo>
                  <a:lnTo>
                    <a:pt x="5196" y="565"/>
                  </a:lnTo>
                  <a:lnTo>
                    <a:pt x="5163" y="532"/>
                  </a:lnTo>
                  <a:lnTo>
                    <a:pt x="5129" y="502"/>
                  </a:lnTo>
                  <a:lnTo>
                    <a:pt x="5095" y="471"/>
                  </a:lnTo>
                  <a:lnTo>
                    <a:pt x="5059" y="441"/>
                  </a:lnTo>
                  <a:lnTo>
                    <a:pt x="5023" y="412"/>
                  </a:lnTo>
                  <a:lnTo>
                    <a:pt x="4987" y="383"/>
                  </a:lnTo>
                  <a:lnTo>
                    <a:pt x="4949" y="356"/>
                  </a:lnTo>
                  <a:lnTo>
                    <a:pt x="4911" y="329"/>
                  </a:lnTo>
                  <a:lnTo>
                    <a:pt x="4872" y="304"/>
                  </a:lnTo>
                  <a:lnTo>
                    <a:pt x="4832" y="279"/>
                  </a:lnTo>
                  <a:lnTo>
                    <a:pt x="4793" y="255"/>
                  </a:lnTo>
                  <a:lnTo>
                    <a:pt x="4751" y="234"/>
                  </a:lnTo>
                  <a:lnTo>
                    <a:pt x="4712" y="210"/>
                  </a:lnTo>
                  <a:lnTo>
                    <a:pt x="4669" y="191"/>
                  </a:lnTo>
                  <a:lnTo>
                    <a:pt x="4627" y="171"/>
                  </a:lnTo>
                  <a:lnTo>
                    <a:pt x="4584" y="151"/>
                  </a:lnTo>
                  <a:lnTo>
                    <a:pt x="4541" y="133"/>
                  </a:lnTo>
                  <a:lnTo>
                    <a:pt x="4496" y="117"/>
                  </a:lnTo>
                  <a:lnTo>
                    <a:pt x="4453" y="101"/>
                  </a:lnTo>
                  <a:lnTo>
                    <a:pt x="4408" y="86"/>
                  </a:lnTo>
                  <a:lnTo>
                    <a:pt x="4361" y="74"/>
                  </a:lnTo>
                  <a:lnTo>
                    <a:pt x="4316" y="61"/>
                  </a:lnTo>
                  <a:lnTo>
                    <a:pt x="4270" y="49"/>
                  </a:lnTo>
                  <a:lnTo>
                    <a:pt x="4223" y="40"/>
                  </a:lnTo>
                  <a:lnTo>
                    <a:pt x="4176" y="31"/>
                  </a:lnTo>
                  <a:lnTo>
                    <a:pt x="4128" y="22"/>
                  </a:lnTo>
                  <a:lnTo>
                    <a:pt x="4081" y="14"/>
                  </a:lnTo>
                  <a:lnTo>
                    <a:pt x="4032" y="9"/>
                  </a:lnTo>
                  <a:lnTo>
                    <a:pt x="3984" y="5"/>
                  </a:lnTo>
                  <a:lnTo>
                    <a:pt x="3935" y="2"/>
                  </a:lnTo>
                  <a:lnTo>
                    <a:pt x="3885" y="0"/>
                  </a:lnTo>
                  <a:lnTo>
                    <a:pt x="3836" y="0"/>
                  </a:lnTo>
                  <a:lnTo>
                    <a:pt x="1924" y="0"/>
                  </a:lnTo>
                  <a:lnTo>
                    <a:pt x="1924" y="0"/>
                  </a:lnTo>
                  <a:lnTo>
                    <a:pt x="1873" y="0"/>
                  </a:lnTo>
                  <a:lnTo>
                    <a:pt x="1825" y="2"/>
                  </a:lnTo>
                  <a:lnTo>
                    <a:pt x="1776" y="5"/>
                  </a:lnTo>
                  <a:lnTo>
                    <a:pt x="1728" y="9"/>
                  </a:lnTo>
                  <a:lnTo>
                    <a:pt x="1679" y="14"/>
                  </a:lnTo>
                  <a:lnTo>
                    <a:pt x="1631" y="22"/>
                  </a:lnTo>
                  <a:lnTo>
                    <a:pt x="1584" y="31"/>
                  </a:lnTo>
                  <a:lnTo>
                    <a:pt x="1537" y="40"/>
                  </a:lnTo>
                  <a:lnTo>
                    <a:pt x="1490" y="49"/>
                  </a:lnTo>
                  <a:lnTo>
                    <a:pt x="1444" y="61"/>
                  </a:lnTo>
                  <a:lnTo>
                    <a:pt x="1399" y="74"/>
                  </a:lnTo>
                  <a:lnTo>
                    <a:pt x="1352" y="86"/>
                  </a:lnTo>
                  <a:lnTo>
                    <a:pt x="1307" y="101"/>
                  </a:lnTo>
                  <a:lnTo>
                    <a:pt x="1264" y="117"/>
                  </a:lnTo>
                  <a:lnTo>
                    <a:pt x="1219" y="133"/>
                  </a:lnTo>
                  <a:lnTo>
                    <a:pt x="1176" y="151"/>
                  </a:lnTo>
                  <a:lnTo>
                    <a:pt x="1133" y="171"/>
                  </a:lnTo>
                  <a:lnTo>
                    <a:pt x="1091" y="191"/>
                  </a:lnTo>
                  <a:lnTo>
                    <a:pt x="1048" y="210"/>
                  </a:lnTo>
                  <a:lnTo>
                    <a:pt x="1007" y="234"/>
                  </a:lnTo>
                  <a:lnTo>
                    <a:pt x="967" y="255"/>
                  </a:lnTo>
                  <a:lnTo>
                    <a:pt x="928" y="279"/>
                  </a:lnTo>
                  <a:lnTo>
                    <a:pt x="888" y="304"/>
                  </a:lnTo>
                  <a:lnTo>
                    <a:pt x="849" y="329"/>
                  </a:lnTo>
                  <a:lnTo>
                    <a:pt x="811" y="356"/>
                  </a:lnTo>
                  <a:lnTo>
                    <a:pt x="773" y="383"/>
                  </a:lnTo>
                  <a:lnTo>
                    <a:pt x="737" y="412"/>
                  </a:lnTo>
                  <a:lnTo>
                    <a:pt x="701" y="441"/>
                  </a:lnTo>
                  <a:lnTo>
                    <a:pt x="665" y="471"/>
                  </a:lnTo>
                  <a:lnTo>
                    <a:pt x="631" y="502"/>
                  </a:lnTo>
                  <a:lnTo>
                    <a:pt x="597" y="532"/>
                  </a:lnTo>
                  <a:lnTo>
                    <a:pt x="564" y="565"/>
                  </a:lnTo>
                  <a:lnTo>
                    <a:pt x="564" y="565"/>
                  </a:lnTo>
                  <a:lnTo>
                    <a:pt x="532" y="597"/>
                  </a:lnTo>
                  <a:lnTo>
                    <a:pt x="502" y="631"/>
                  </a:lnTo>
                  <a:lnTo>
                    <a:pt x="471" y="665"/>
                  </a:lnTo>
                  <a:lnTo>
                    <a:pt x="440" y="701"/>
                  </a:lnTo>
                  <a:lnTo>
                    <a:pt x="412" y="737"/>
                  </a:lnTo>
                  <a:lnTo>
                    <a:pt x="383" y="773"/>
                  </a:lnTo>
                  <a:lnTo>
                    <a:pt x="356" y="811"/>
                  </a:lnTo>
                  <a:lnTo>
                    <a:pt x="329" y="849"/>
                  </a:lnTo>
                  <a:lnTo>
                    <a:pt x="304" y="888"/>
                  </a:lnTo>
                  <a:lnTo>
                    <a:pt x="279" y="928"/>
                  </a:lnTo>
                  <a:lnTo>
                    <a:pt x="255" y="967"/>
                  </a:lnTo>
                  <a:lnTo>
                    <a:pt x="234" y="1007"/>
                  </a:lnTo>
                  <a:lnTo>
                    <a:pt x="210" y="1048"/>
                  </a:lnTo>
                  <a:lnTo>
                    <a:pt x="191" y="1091"/>
                  </a:lnTo>
                  <a:lnTo>
                    <a:pt x="171" y="1133"/>
                  </a:lnTo>
                  <a:lnTo>
                    <a:pt x="151" y="1176"/>
                  </a:lnTo>
                  <a:lnTo>
                    <a:pt x="133" y="1219"/>
                  </a:lnTo>
                  <a:lnTo>
                    <a:pt x="117" y="1264"/>
                  </a:lnTo>
                  <a:lnTo>
                    <a:pt x="101" y="1307"/>
                  </a:lnTo>
                  <a:lnTo>
                    <a:pt x="86" y="1352"/>
                  </a:lnTo>
                  <a:lnTo>
                    <a:pt x="74" y="1399"/>
                  </a:lnTo>
                  <a:lnTo>
                    <a:pt x="61" y="1444"/>
                  </a:lnTo>
                  <a:lnTo>
                    <a:pt x="49" y="1491"/>
                  </a:lnTo>
                  <a:lnTo>
                    <a:pt x="40" y="1537"/>
                  </a:lnTo>
                  <a:lnTo>
                    <a:pt x="31" y="1584"/>
                  </a:lnTo>
                  <a:lnTo>
                    <a:pt x="22" y="1631"/>
                  </a:lnTo>
                  <a:lnTo>
                    <a:pt x="14" y="1679"/>
                  </a:lnTo>
                  <a:lnTo>
                    <a:pt x="9" y="1728"/>
                  </a:lnTo>
                  <a:lnTo>
                    <a:pt x="5" y="1776"/>
                  </a:lnTo>
                  <a:lnTo>
                    <a:pt x="2" y="1825"/>
                  </a:lnTo>
                  <a:lnTo>
                    <a:pt x="0" y="1874"/>
                  </a:lnTo>
                  <a:lnTo>
                    <a:pt x="0" y="1924"/>
                  </a:lnTo>
                  <a:lnTo>
                    <a:pt x="0" y="1958"/>
                  </a:lnTo>
                  <a:lnTo>
                    <a:pt x="0" y="1958"/>
                  </a:lnTo>
                  <a:lnTo>
                    <a:pt x="0" y="2007"/>
                  </a:lnTo>
                  <a:lnTo>
                    <a:pt x="2" y="2055"/>
                  </a:lnTo>
                  <a:lnTo>
                    <a:pt x="5" y="2106"/>
                  </a:lnTo>
                  <a:lnTo>
                    <a:pt x="9" y="2154"/>
                  </a:lnTo>
                  <a:lnTo>
                    <a:pt x="14" y="2203"/>
                  </a:lnTo>
                  <a:lnTo>
                    <a:pt x="22" y="2249"/>
                  </a:lnTo>
                  <a:lnTo>
                    <a:pt x="31" y="2298"/>
                  </a:lnTo>
                  <a:lnTo>
                    <a:pt x="40" y="2345"/>
                  </a:lnTo>
                  <a:lnTo>
                    <a:pt x="49" y="2391"/>
                  </a:lnTo>
                  <a:lnTo>
                    <a:pt x="61" y="2436"/>
                  </a:lnTo>
                  <a:lnTo>
                    <a:pt x="74" y="2483"/>
                  </a:lnTo>
                  <a:lnTo>
                    <a:pt x="86" y="2528"/>
                  </a:lnTo>
                  <a:lnTo>
                    <a:pt x="101" y="2573"/>
                  </a:lnTo>
                  <a:lnTo>
                    <a:pt x="117" y="2618"/>
                  </a:lnTo>
                  <a:lnTo>
                    <a:pt x="133" y="2661"/>
                  </a:lnTo>
                  <a:lnTo>
                    <a:pt x="151" y="2706"/>
                  </a:lnTo>
                  <a:lnTo>
                    <a:pt x="171" y="2747"/>
                  </a:lnTo>
                  <a:lnTo>
                    <a:pt x="191" y="2791"/>
                  </a:lnTo>
                  <a:lnTo>
                    <a:pt x="210" y="2832"/>
                  </a:lnTo>
                  <a:lnTo>
                    <a:pt x="234" y="2873"/>
                  </a:lnTo>
                  <a:lnTo>
                    <a:pt x="255" y="2915"/>
                  </a:lnTo>
                  <a:lnTo>
                    <a:pt x="279" y="2954"/>
                  </a:lnTo>
                  <a:lnTo>
                    <a:pt x="304" y="2994"/>
                  </a:lnTo>
                  <a:lnTo>
                    <a:pt x="329" y="3032"/>
                  </a:lnTo>
                  <a:lnTo>
                    <a:pt x="356" y="3069"/>
                  </a:lnTo>
                  <a:lnTo>
                    <a:pt x="383" y="3107"/>
                  </a:lnTo>
                  <a:lnTo>
                    <a:pt x="412" y="3145"/>
                  </a:lnTo>
                  <a:lnTo>
                    <a:pt x="440" y="3181"/>
                  </a:lnTo>
                  <a:lnTo>
                    <a:pt x="471" y="3215"/>
                  </a:lnTo>
                  <a:lnTo>
                    <a:pt x="502" y="3249"/>
                  </a:lnTo>
                  <a:lnTo>
                    <a:pt x="532" y="3283"/>
                  </a:lnTo>
                  <a:lnTo>
                    <a:pt x="564" y="3316"/>
                  </a:lnTo>
                  <a:lnTo>
                    <a:pt x="564" y="3316"/>
                  </a:lnTo>
                  <a:lnTo>
                    <a:pt x="597" y="3348"/>
                  </a:lnTo>
                  <a:lnTo>
                    <a:pt x="631" y="3380"/>
                  </a:lnTo>
                  <a:lnTo>
                    <a:pt x="665" y="3411"/>
                  </a:lnTo>
                  <a:lnTo>
                    <a:pt x="701" y="3440"/>
                  </a:lnTo>
                  <a:lnTo>
                    <a:pt x="737" y="3470"/>
                  </a:lnTo>
                  <a:lnTo>
                    <a:pt x="773" y="3497"/>
                  </a:lnTo>
                  <a:lnTo>
                    <a:pt x="811" y="3524"/>
                  </a:lnTo>
                  <a:lnTo>
                    <a:pt x="849" y="3551"/>
                  </a:lnTo>
                  <a:lnTo>
                    <a:pt x="888" y="3576"/>
                  </a:lnTo>
                  <a:lnTo>
                    <a:pt x="928" y="3602"/>
                  </a:lnTo>
                  <a:lnTo>
                    <a:pt x="967" y="3625"/>
                  </a:lnTo>
                  <a:lnTo>
                    <a:pt x="1007" y="3648"/>
                  </a:lnTo>
                  <a:lnTo>
                    <a:pt x="1048" y="3670"/>
                  </a:lnTo>
                  <a:lnTo>
                    <a:pt x="1091" y="3691"/>
                  </a:lnTo>
                  <a:lnTo>
                    <a:pt x="1133" y="3711"/>
                  </a:lnTo>
                  <a:lnTo>
                    <a:pt x="1176" y="3729"/>
                  </a:lnTo>
                  <a:lnTo>
                    <a:pt x="1219" y="3747"/>
                  </a:lnTo>
                  <a:lnTo>
                    <a:pt x="1264" y="3763"/>
                  </a:lnTo>
                  <a:lnTo>
                    <a:pt x="1307" y="3780"/>
                  </a:lnTo>
                  <a:lnTo>
                    <a:pt x="1352" y="3794"/>
                  </a:lnTo>
                  <a:lnTo>
                    <a:pt x="1399" y="3808"/>
                  </a:lnTo>
                  <a:lnTo>
                    <a:pt x="1444" y="3821"/>
                  </a:lnTo>
                  <a:lnTo>
                    <a:pt x="1490" y="3832"/>
                  </a:lnTo>
                  <a:lnTo>
                    <a:pt x="1537" y="3842"/>
                  </a:lnTo>
                  <a:lnTo>
                    <a:pt x="1584" y="3851"/>
                  </a:lnTo>
                  <a:lnTo>
                    <a:pt x="1631" y="3859"/>
                  </a:lnTo>
                  <a:lnTo>
                    <a:pt x="1679" y="3866"/>
                  </a:lnTo>
                  <a:lnTo>
                    <a:pt x="1728" y="3871"/>
                  </a:lnTo>
                  <a:lnTo>
                    <a:pt x="1776" y="3877"/>
                  </a:lnTo>
                  <a:lnTo>
                    <a:pt x="1825" y="3878"/>
                  </a:lnTo>
                  <a:lnTo>
                    <a:pt x="1873" y="3880"/>
                  </a:lnTo>
                  <a:lnTo>
                    <a:pt x="1924" y="3882"/>
                  </a:lnTo>
                  <a:lnTo>
                    <a:pt x="3836" y="3882"/>
                  </a:lnTo>
                  <a:lnTo>
                    <a:pt x="3836" y="3882"/>
                  </a:lnTo>
                  <a:lnTo>
                    <a:pt x="3836" y="3882"/>
                  </a:lnTo>
                  <a:lnTo>
                    <a:pt x="3885" y="3880"/>
                  </a:lnTo>
                  <a:lnTo>
                    <a:pt x="3935" y="3878"/>
                  </a:lnTo>
                  <a:lnTo>
                    <a:pt x="3984" y="3877"/>
                  </a:lnTo>
                  <a:lnTo>
                    <a:pt x="4032" y="3871"/>
                  </a:lnTo>
                  <a:lnTo>
                    <a:pt x="4081" y="3866"/>
                  </a:lnTo>
                  <a:lnTo>
                    <a:pt x="4128" y="3859"/>
                  </a:lnTo>
                  <a:lnTo>
                    <a:pt x="4176" y="3851"/>
                  </a:lnTo>
                  <a:lnTo>
                    <a:pt x="4223" y="3842"/>
                  </a:lnTo>
                  <a:lnTo>
                    <a:pt x="4270" y="3832"/>
                  </a:lnTo>
                  <a:lnTo>
                    <a:pt x="4316" y="3821"/>
                  </a:lnTo>
                  <a:lnTo>
                    <a:pt x="4361" y="3808"/>
                  </a:lnTo>
                  <a:lnTo>
                    <a:pt x="4408" y="3794"/>
                  </a:lnTo>
                  <a:lnTo>
                    <a:pt x="4453" y="3780"/>
                  </a:lnTo>
                  <a:lnTo>
                    <a:pt x="4496" y="3763"/>
                  </a:lnTo>
                  <a:lnTo>
                    <a:pt x="4541" y="3747"/>
                  </a:lnTo>
                  <a:lnTo>
                    <a:pt x="4584" y="3729"/>
                  </a:lnTo>
                  <a:lnTo>
                    <a:pt x="4627" y="3711"/>
                  </a:lnTo>
                  <a:lnTo>
                    <a:pt x="4669" y="3691"/>
                  </a:lnTo>
                  <a:lnTo>
                    <a:pt x="4712" y="3670"/>
                  </a:lnTo>
                  <a:lnTo>
                    <a:pt x="4751" y="3648"/>
                  </a:lnTo>
                  <a:lnTo>
                    <a:pt x="4793" y="3625"/>
                  </a:lnTo>
                  <a:lnTo>
                    <a:pt x="4832" y="3602"/>
                  </a:lnTo>
                  <a:lnTo>
                    <a:pt x="4872" y="3576"/>
                  </a:lnTo>
                  <a:lnTo>
                    <a:pt x="4911" y="3551"/>
                  </a:lnTo>
                  <a:lnTo>
                    <a:pt x="4949" y="3524"/>
                  </a:lnTo>
                  <a:lnTo>
                    <a:pt x="4987" y="3497"/>
                  </a:lnTo>
                  <a:lnTo>
                    <a:pt x="5023" y="3470"/>
                  </a:lnTo>
                  <a:lnTo>
                    <a:pt x="5059" y="3440"/>
                  </a:lnTo>
                  <a:lnTo>
                    <a:pt x="5095" y="3411"/>
                  </a:lnTo>
                  <a:lnTo>
                    <a:pt x="5129" y="3380"/>
                  </a:lnTo>
                  <a:lnTo>
                    <a:pt x="5163" y="3348"/>
                  </a:lnTo>
                  <a:lnTo>
                    <a:pt x="5196" y="3316"/>
                  </a:lnTo>
                  <a:lnTo>
                    <a:pt x="5196" y="3316"/>
                  </a:lnTo>
                  <a:lnTo>
                    <a:pt x="5228" y="3283"/>
                  </a:lnTo>
                  <a:lnTo>
                    <a:pt x="5258" y="3249"/>
                  </a:lnTo>
                  <a:lnTo>
                    <a:pt x="5289" y="3215"/>
                  </a:lnTo>
                  <a:lnTo>
                    <a:pt x="5320" y="3181"/>
                  </a:lnTo>
                  <a:lnTo>
                    <a:pt x="5348" y="3145"/>
                  </a:lnTo>
                  <a:lnTo>
                    <a:pt x="5377" y="3107"/>
                  </a:lnTo>
                  <a:lnTo>
                    <a:pt x="5404" y="3069"/>
                  </a:lnTo>
                  <a:lnTo>
                    <a:pt x="5431" y="3032"/>
                  </a:lnTo>
                  <a:lnTo>
                    <a:pt x="5456" y="2994"/>
                  </a:lnTo>
                  <a:lnTo>
                    <a:pt x="5480" y="2954"/>
                  </a:lnTo>
                  <a:lnTo>
                    <a:pt x="5505" y="2915"/>
                  </a:lnTo>
                  <a:lnTo>
                    <a:pt x="5526" y="2873"/>
                  </a:lnTo>
                  <a:lnTo>
                    <a:pt x="5548" y="2832"/>
                  </a:lnTo>
                  <a:lnTo>
                    <a:pt x="5569" y="2791"/>
                  </a:lnTo>
                  <a:lnTo>
                    <a:pt x="5589" y="2747"/>
                  </a:lnTo>
                  <a:lnTo>
                    <a:pt x="5609" y="2704"/>
                  </a:lnTo>
                  <a:lnTo>
                    <a:pt x="5625" y="2661"/>
                  </a:lnTo>
                  <a:lnTo>
                    <a:pt x="5643" y="2618"/>
                  </a:lnTo>
                  <a:lnTo>
                    <a:pt x="5659" y="2573"/>
                  </a:lnTo>
                  <a:lnTo>
                    <a:pt x="5674" y="2528"/>
                  </a:lnTo>
                  <a:lnTo>
                    <a:pt x="5686" y="2483"/>
                  </a:lnTo>
                  <a:lnTo>
                    <a:pt x="5699" y="2436"/>
                  </a:lnTo>
                  <a:lnTo>
                    <a:pt x="5711" y="2391"/>
                  </a:lnTo>
                  <a:lnTo>
                    <a:pt x="5720" y="2345"/>
                  </a:lnTo>
                  <a:lnTo>
                    <a:pt x="5729" y="2296"/>
                  </a:lnTo>
                  <a:lnTo>
                    <a:pt x="5738" y="2249"/>
                  </a:lnTo>
                  <a:lnTo>
                    <a:pt x="5744" y="2201"/>
                  </a:lnTo>
                  <a:lnTo>
                    <a:pt x="5751" y="2154"/>
                  </a:lnTo>
                  <a:lnTo>
                    <a:pt x="5755" y="2106"/>
                  </a:lnTo>
                  <a:lnTo>
                    <a:pt x="5758" y="2055"/>
                  </a:lnTo>
                  <a:lnTo>
                    <a:pt x="5760" y="2007"/>
                  </a:lnTo>
                  <a:lnTo>
                    <a:pt x="5760" y="1956"/>
                  </a:lnTo>
                  <a:lnTo>
                    <a:pt x="5760" y="1924"/>
                  </a:lnTo>
                  <a:lnTo>
                    <a:pt x="5760" y="1924"/>
                  </a:lnTo>
                  <a:lnTo>
                    <a:pt x="5760" y="1877"/>
                  </a:lnTo>
                  <a:lnTo>
                    <a:pt x="5758" y="1829"/>
                  </a:lnTo>
                  <a:lnTo>
                    <a:pt x="5755" y="1782"/>
                  </a:lnTo>
                  <a:lnTo>
                    <a:pt x="5751" y="1735"/>
                  </a:lnTo>
                  <a:lnTo>
                    <a:pt x="5746" y="1688"/>
                  </a:lnTo>
                  <a:lnTo>
                    <a:pt x="5740" y="1643"/>
                  </a:lnTo>
                  <a:lnTo>
                    <a:pt x="5731" y="1597"/>
                  </a:lnTo>
                  <a:lnTo>
                    <a:pt x="5724" y="1552"/>
                  </a:lnTo>
                  <a:lnTo>
                    <a:pt x="5713" y="1507"/>
                  </a:lnTo>
                  <a:lnTo>
                    <a:pt x="5704" y="1462"/>
                  </a:lnTo>
                  <a:lnTo>
                    <a:pt x="5692" y="1417"/>
                  </a:lnTo>
                  <a:lnTo>
                    <a:pt x="5679" y="1374"/>
                  </a:lnTo>
                  <a:lnTo>
                    <a:pt x="5650" y="1287"/>
                  </a:lnTo>
                  <a:lnTo>
                    <a:pt x="5618" y="1203"/>
                  </a:lnTo>
                  <a:lnTo>
                    <a:pt x="5618" y="1203"/>
                  </a:lnTo>
                  <a:lnTo>
                    <a:pt x="5614" y="1205"/>
                  </a:lnTo>
                  <a:lnTo>
                    <a:pt x="5614" y="120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>
              <a:innerShdw blurRad="190500" dist="50800" dir="2700000">
                <a:srgbClr val="000000">
                  <a:alpha val="50000"/>
                </a:srgbClr>
              </a:innerShdw>
            </a:effectLst>
            <a:scene3d>
              <a:camera prst="orthographicFront"/>
              <a:lightRig rig="threePt" dir="t">
                <a:rot lat="0" lon="0" rev="12720000"/>
              </a:lightRig>
            </a:scene3d>
            <a:sp3d/>
          </p:spPr>
          <p:txBody>
            <a:bodyPr/>
            <a:lstStyle/>
            <a:p>
              <a:pPr>
                <a:lnSpc>
                  <a:spcPct val="85000"/>
                </a:lnSpc>
              </a:pPr>
              <a:endParaRPr lang="en-US" sz="1800" dirty="0">
                <a:latin typeface="Times"/>
              </a:endParaRPr>
            </a:p>
          </p:txBody>
        </p:sp>
      </p:grpSp>
      <p:sp>
        <p:nvSpPr>
          <p:cNvPr id="15" name="Rectangle 36"/>
          <p:cNvSpPr/>
          <p:nvPr/>
        </p:nvSpPr>
        <p:spPr>
          <a:xfrm>
            <a:off x="3625501" y="1984399"/>
            <a:ext cx="1882271" cy="3524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rgbClr val="FFFFFF"/>
                </a:solidFill>
                <a:latin typeface="+mj-lt"/>
                <a:cs typeface="Arial" pitchFamily="34" charset="0"/>
              </a:rPr>
              <a:t>15-18 Temmuz</a:t>
            </a:r>
            <a:endParaRPr lang="en-US" sz="200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Rectangle 37"/>
          <p:cNvSpPr/>
          <p:nvPr/>
        </p:nvSpPr>
        <p:spPr>
          <a:xfrm>
            <a:off x="5505101" y="1984399"/>
            <a:ext cx="1882271" cy="3524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>
                <a:solidFill>
                  <a:srgbClr val="FFFFFF"/>
                </a:solidFill>
                <a:latin typeface="+mj-lt"/>
                <a:cs typeface="Arial" pitchFamily="34" charset="0"/>
              </a:rPr>
              <a:t>18-31Temmuz</a:t>
            </a:r>
            <a:endParaRPr lang="en-US" sz="2000" dirty="0">
              <a:solidFill>
                <a:srgbClr val="FFFFFF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Rectangle 70"/>
          <p:cNvSpPr>
            <a:spLocks noChangeArrowheads="1"/>
          </p:cNvSpPr>
          <p:nvPr/>
        </p:nvSpPr>
        <p:spPr bwMode="auto">
          <a:xfrm>
            <a:off x="3607947" y="2907320"/>
            <a:ext cx="2091468" cy="151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endParaRPr lang="en-US" sz="1600" dirty="0">
              <a:latin typeface="+mj-lt"/>
            </a:endParaRPr>
          </a:p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r>
              <a:rPr lang="tr-TR" sz="1600" dirty="0" err="1">
                <a:latin typeface="+mj-lt"/>
              </a:rPr>
              <a:t>Corpus</a:t>
            </a:r>
            <a:r>
              <a:rPr lang="tr-TR" sz="1600" dirty="0">
                <a:latin typeface="+mj-lt"/>
              </a:rPr>
              <a:t> Düzenleme</a:t>
            </a:r>
            <a:endParaRPr lang="en-US" sz="1600" dirty="0">
              <a:latin typeface="+mj-lt"/>
            </a:endParaRPr>
          </a:p>
          <a:p>
            <a:pPr>
              <a:lnSpc>
                <a:spcPct val="85000"/>
              </a:lnSpc>
              <a:spcBef>
                <a:spcPts val="200"/>
              </a:spcBef>
            </a:pPr>
            <a:endParaRPr lang="en-US" sz="1600" dirty="0">
              <a:latin typeface="+mj-lt"/>
            </a:endParaRPr>
          </a:p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r>
              <a:rPr lang="tr-TR" sz="1600" dirty="0" err="1">
                <a:latin typeface="+mj-lt"/>
              </a:rPr>
              <a:t>Corpus’dan</a:t>
            </a:r>
            <a:r>
              <a:rPr lang="tr-TR" sz="1600" dirty="0">
                <a:latin typeface="+mj-lt"/>
              </a:rPr>
              <a:t> Model Oluşturma</a:t>
            </a:r>
          </a:p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endParaRPr lang="en-US" sz="1600" dirty="0">
              <a:latin typeface="+mj-lt"/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5646033" y="3151725"/>
            <a:ext cx="268255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r>
              <a:rPr lang="tr-T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Haber Gruplandırma Algoritmasının Oluşturulması</a:t>
            </a:r>
          </a:p>
          <a:p>
            <a:pPr>
              <a:lnSpc>
                <a:spcPct val="85000"/>
              </a:lnSpc>
              <a:spcBef>
                <a:spcPts val="200"/>
              </a:spcBef>
            </a:pPr>
            <a:endParaRPr lang="tr-TR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111125" indent="-111125">
              <a:lnSpc>
                <a:spcPct val="85000"/>
              </a:lnSpc>
              <a:spcBef>
                <a:spcPts val="200"/>
              </a:spcBef>
              <a:buFontTx/>
              <a:buChar char="•"/>
            </a:pPr>
            <a:r>
              <a:rPr lang="tr-T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Arayüz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0" name="TextBox 88">
            <a:extLst>
              <a:ext uri="{FF2B5EF4-FFF2-40B4-BE49-F238E27FC236}">
                <a16:creationId xmlns:a16="http://schemas.microsoft.com/office/drawing/2014/main" id="{13992149-A279-B747-A1F5-B2F45E6932AC}"/>
              </a:ext>
            </a:extLst>
          </p:cNvPr>
          <p:cNvSpPr txBox="1"/>
          <p:nvPr/>
        </p:nvSpPr>
        <p:spPr>
          <a:xfrm>
            <a:off x="571472" y="214296"/>
            <a:ext cx="360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itchFamily="34" charset="-122"/>
              </a:rPr>
              <a:t>Ekip Üyelerinin Projeye Sunduğu Katkı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AAEDD25F-CEF1-4911-8FE2-36671384AE27}"/>
              </a:ext>
            </a:extLst>
          </p:cNvPr>
          <p:cNvSpPr/>
          <p:nvPr/>
        </p:nvSpPr>
        <p:spPr>
          <a:xfrm>
            <a:off x="8451040" y="329183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7B501E0D-DB5E-43A7-AEB4-A6AD857050A2}"/>
              </a:ext>
            </a:extLst>
          </p:cNvPr>
          <p:cNvSpPr/>
          <p:nvPr/>
        </p:nvSpPr>
        <p:spPr>
          <a:xfrm>
            <a:off x="8451040" y="3534193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308068DC-81B8-45A9-990B-D87959C78575}"/>
              </a:ext>
            </a:extLst>
          </p:cNvPr>
          <p:cNvSpPr/>
          <p:nvPr/>
        </p:nvSpPr>
        <p:spPr>
          <a:xfrm>
            <a:off x="8451039" y="377106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8CFF3818-4A82-4056-A6FA-34574754D90A}"/>
              </a:ext>
            </a:extLst>
          </p:cNvPr>
          <p:cNvSpPr/>
          <p:nvPr/>
        </p:nvSpPr>
        <p:spPr>
          <a:xfrm>
            <a:off x="8451042" y="3997401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CD0FB15C-BEE0-473D-A3F2-CFA97947A89B}"/>
              </a:ext>
            </a:extLst>
          </p:cNvPr>
          <p:cNvSpPr/>
          <p:nvPr/>
        </p:nvSpPr>
        <p:spPr>
          <a:xfrm>
            <a:off x="8451040" y="4227167"/>
            <a:ext cx="683567" cy="1289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B96A3A04-E015-420D-A896-DA7317D1EB64}"/>
              </a:ext>
            </a:extLst>
          </p:cNvPr>
          <p:cNvSpPr/>
          <p:nvPr/>
        </p:nvSpPr>
        <p:spPr>
          <a:xfrm>
            <a:off x="8451041" y="447663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11AE96F7-E285-42F2-8EC3-ED1D9AE16F07}"/>
              </a:ext>
            </a:extLst>
          </p:cNvPr>
          <p:cNvSpPr/>
          <p:nvPr/>
        </p:nvSpPr>
        <p:spPr>
          <a:xfrm>
            <a:off x="8451038" y="472045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2753B82-8F64-46E8-8CFA-B4DA8328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316415" cy="5143500"/>
          </a:xfrm>
          <a:prstGeom prst="rect">
            <a:avLst/>
          </a:prstGeom>
        </p:spPr>
      </p:pic>
      <p:sp>
        <p:nvSpPr>
          <p:cNvPr id="69" name="TextBox 88">
            <a:extLst>
              <a:ext uri="{FF2B5EF4-FFF2-40B4-BE49-F238E27FC236}">
                <a16:creationId xmlns:a16="http://schemas.microsoft.com/office/drawing/2014/main" id="{9039F309-00B3-3C44-8DFA-49ED9B01B649}"/>
              </a:ext>
            </a:extLst>
          </p:cNvPr>
          <p:cNvSpPr txBox="1"/>
          <p:nvPr/>
        </p:nvSpPr>
        <p:spPr>
          <a:xfrm>
            <a:off x="28845" y="9214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altLang="zh-CN" b="1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itchFamily="34" charset="-122"/>
              </a:rPr>
              <a:t>İş Akış Şeması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7" name="Dikdörtgen 86">
            <a:extLst>
              <a:ext uri="{FF2B5EF4-FFF2-40B4-BE49-F238E27FC236}">
                <a16:creationId xmlns:a16="http://schemas.microsoft.com/office/drawing/2014/main" id="{692AFE94-CE3B-4D59-908C-C4CFB2A01FF7}"/>
              </a:ext>
            </a:extLst>
          </p:cNvPr>
          <p:cNvSpPr/>
          <p:nvPr/>
        </p:nvSpPr>
        <p:spPr>
          <a:xfrm>
            <a:off x="8440144" y="324056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9" name="Dikdörtgen 88">
            <a:extLst>
              <a:ext uri="{FF2B5EF4-FFF2-40B4-BE49-F238E27FC236}">
                <a16:creationId xmlns:a16="http://schemas.microsoft.com/office/drawing/2014/main" id="{4CB6ECCD-8500-4F82-91D6-AF0C9FDF226E}"/>
              </a:ext>
            </a:extLst>
          </p:cNvPr>
          <p:cNvSpPr/>
          <p:nvPr/>
        </p:nvSpPr>
        <p:spPr>
          <a:xfrm>
            <a:off x="8440144" y="3482928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1" name="Dikdörtgen 90">
            <a:extLst>
              <a:ext uri="{FF2B5EF4-FFF2-40B4-BE49-F238E27FC236}">
                <a16:creationId xmlns:a16="http://schemas.microsoft.com/office/drawing/2014/main" id="{0A6C36B6-F12A-432C-99CB-A95C985A7DA0}"/>
              </a:ext>
            </a:extLst>
          </p:cNvPr>
          <p:cNvSpPr/>
          <p:nvPr/>
        </p:nvSpPr>
        <p:spPr>
          <a:xfrm>
            <a:off x="8440143" y="3719800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3" name="Dikdörtgen 92">
            <a:extLst>
              <a:ext uri="{FF2B5EF4-FFF2-40B4-BE49-F238E27FC236}">
                <a16:creationId xmlns:a16="http://schemas.microsoft.com/office/drawing/2014/main" id="{23AF0053-C030-48C1-9035-A97FA353A4D0}"/>
              </a:ext>
            </a:extLst>
          </p:cNvPr>
          <p:cNvSpPr/>
          <p:nvPr/>
        </p:nvSpPr>
        <p:spPr>
          <a:xfrm>
            <a:off x="8440146" y="3946136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5" name="Dikdörtgen 94">
            <a:extLst>
              <a:ext uri="{FF2B5EF4-FFF2-40B4-BE49-F238E27FC236}">
                <a16:creationId xmlns:a16="http://schemas.microsoft.com/office/drawing/2014/main" id="{93197BDB-2A40-4E98-B292-1DD9BB9A6462}"/>
              </a:ext>
            </a:extLst>
          </p:cNvPr>
          <p:cNvSpPr/>
          <p:nvPr/>
        </p:nvSpPr>
        <p:spPr>
          <a:xfrm>
            <a:off x="8440144" y="4175902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7" name="Dikdörtgen 96">
            <a:extLst>
              <a:ext uri="{FF2B5EF4-FFF2-40B4-BE49-F238E27FC236}">
                <a16:creationId xmlns:a16="http://schemas.microsoft.com/office/drawing/2014/main" id="{7575026C-5B9F-4D9C-A854-455D84240BB0}"/>
              </a:ext>
            </a:extLst>
          </p:cNvPr>
          <p:cNvSpPr/>
          <p:nvPr/>
        </p:nvSpPr>
        <p:spPr>
          <a:xfrm>
            <a:off x="8440145" y="4425371"/>
            <a:ext cx="683567" cy="1289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9" name="Dikdörtgen 98">
            <a:extLst>
              <a:ext uri="{FF2B5EF4-FFF2-40B4-BE49-F238E27FC236}">
                <a16:creationId xmlns:a16="http://schemas.microsoft.com/office/drawing/2014/main" id="{0218DF08-97C5-40A2-AB68-EDB0653CD14E}"/>
              </a:ext>
            </a:extLst>
          </p:cNvPr>
          <p:cNvSpPr/>
          <p:nvPr/>
        </p:nvSpPr>
        <p:spPr>
          <a:xfrm>
            <a:off x="8440142" y="4669185"/>
            <a:ext cx="683567" cy="128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710</Words>
  <Application>Microsoft Office PowerPoint</Application>
  <PresentationFormat>Ekran Gösterisi (16:9)</PresentationFormat>
  <Paragraphs>97</Paragraphs>
  <Slides>11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24" baseType="lpstr">
      <vt:lpstr>-apple-system</vt:lpstr>
      <vt:lpstr>Arial</vt:lpstr>
      <vt:lpstr>Arial Narrow</vt:lpstr>
      <vt:lpstr>Bahnschrift</vt:lpstr>
      <vt:lpstr>Bahnschrift Condensed</vt:lpstr>
      <vt:lpstr>Bahnschrift Light Condensed</vt:lpstr>
      <vt:lpstr>Bodoni MT Condensed</vt:lpstr>
      <vt:lpstr>Calibri</vt:lpstr>
      <vt:lpstr>Calibri Light</vt:lpstr>
      <vt:lpstr>Constantia</vt:lpstr>
      <vt:lpstr>Times</vt:lpstr>
      <vt:lpstr>Wingdings</vt:lpstr>
      <vt:lpstr>Office 主题</vt:lpstr>
      <vt:lpstr>PowerPoint Sunusu</vt:lpstr>
      <vt:lpstr>PowerPoint Sunusu</vt:lpstr>
      <vt:lpstr>PowerPoint Sunusu</vt:lpstr>
      <vt:lpstr>PowerPoint Sunusu</vt:lpstr>
      <vt:lpstr>PowerPoint Sunusu</vt:lpstr>
      <vt:lpstr>Hangi Yöntem ile Çözüm Geliştirildi?</vt:lpstr>
      <vt:lpstr>PowerPoint Sunusu</vt:lpstr>
      <vt:lpstr>PowerPoint Sunusu</vt:lpstr>
      <vt:lpstr>PowerPoint Sunusu</vt:lpstr>
      <vt:lpstr>Türkçe Doğal Dil İşleme İçin Yapılan Katkılar</vt:lpstr>
      <vt:lpstr>PowerPoint Sunusu</vt:lpstr>
    </vt:vector>
  </TitlesOfParts>
  <Manager/>
  <Company>Cloud Technology Powerpoint Template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Technology Powerpoint Template</dc:title>
  <dc:subject/>
  <dc:creator>Freepptbackgrounds.net</dc:creator>
  <cp:keywords>www.Freepptbackgrounds.net</cp:keywords>
  <dc:description>Cloud Technology Powerpoint Template
www.freepptbackgrounds.net</dc:description>
  <cp:lastModifiedBy>Halil Günbulak</cp:lastModifiedBy>
  <cp:revision>96</cp:revision>
  <dcterms:created xsi:type="dcterms:W3CDTF">2013-10-16T05:48:55Z</dcterms:created>
  <dcterms:modified xsi:type="dcterms:W3CDTF">2020-08-21T10:28:55Z</dcterms:modified>
  <cp:category/>
</cp:coreProperties>
</file>